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</p:sldMasterIdLst>
  <p:notesMasterIdLst>
    <p:notesMasterId r:id="rId22"/>
  </p:notesMasterIdLst>
  <p:sldIdLst>
    <p:sldId id="257" r:id="rId2"/>
    <p:sldId id="270" r:id="rId3"/>
    <p:sldId id="283" r:id="rId4"/>
    <p:sldId id="259" r:id="rId5"/>
    <p:sldId id="258" r:id="rId6"/>
    <p:sldId id="272" r:id="rId7"/>
    <p:sldId id="279" r:id="rId8"/>
    <p:sldId id="260" r:id="rId9"/>
    <p:sldId id="274" r:id="rId10"/>
    <p:sldId id="264" r:id="rId11"/>
    <p:sldId id="289" r:id="rId12"/>
    <p:sldId id="275" r:id="rId13"/>
    <p:sldId id="286" r:id="rId14"/>
    <p:sldId id="277" r:id="rId15"/>
    <p:sldId id="263" r:id="rId16"/>
    <p:sldId id="282" r:id="rId17"/>
    <p:sldId id="288" r:id="rId18"/>
    <p:sldId id="281" r:id="rId19"/>
    <p:sldId id="287" r:id="rId20"/>
    <p:sldId id="265" r:id="rId21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AB178F33-DD64-788B-3706-896B32CDFBDE}" name="MARCELO AUGUSTO BATISTA" initials="MB" userId="S::marcelo.batista@viavarejo.com.br::7c2ddfaf-b8a3-47a8-80e5-53d3bdce3b0e" providerId="AD"/>
  <p188:author id="{60444CFF-CD6F-4B1C-782B-A17A75211AAC}" name="DANIEL MORGON" initials="" userId="S::daniel.morgon@viavarejo.com.br::28f31b12-eada-43cb-91fc-d7cbac8696db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1EAF"/>
    <a:srgbClr val="0033C6"/>
    <a:srgbClr val="2B6AE5"/>
    <a:srgbClr val="0A31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44F5E99-81A2-4EDD-A5CE-ABB5B4B41714}" v="73" dt="2024-07-31T20:33:35.01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660"/>
  </p:normalViewPr>
  <p:slideViewPr>
    <p:cSldViewPr snapToGrid="0">
      <p:cViewPr varScale="1">
        <p:scale>
          <a:sx n="68" d="100"/>
          <a:sy n="68" d="100"/>
        </p:scale>
        <p:origin x="816" y="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8/10/relationships/authors" Target="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NIEL MORGON" userId="28f31b12-eada-43cb-91fc-d7cbac8696db" providerId="ADAL" clId="{FBA36323-ED5B-4260-A6E3-C07F9C22BC84}"/>
    <pc:docChg chg="undo custSel addSld delSld modSld sldOrd">
      <pc:chgData name="DANIEL MORGON" userId="28f31b12-eada-43cb-91fc-d7cbac8696db" providerId="ADAL" clId="{FBA36323-ED5B-4260-A6E3-C07F9C22BC84}" dt="2024-07-30T13:40:18.859" v="969" actId="255"/>
      <pc:docMkLst>
        <pc:docMk/>
      </pc:docMkLst>
      <pc:sldChg chg="modSp">
        <pc:chgData name="DANIEL MORGON" userId="28f31b12-eada-43cb-91fc-d7cbac8696db" providerId="ADAL" clId="{FBA36323-ED5B-4260-A6E3-C07F9C22BC84}" dt="2024-07-29T21:16:46.113" v="947" actId="20577"/>
        <pc:sldMkLst>
          <pc:docMk/>
          <pc:sldMk cId="4019549805" sldId="259"/>
        </pc:sldMkLst>
        <pc:spChg chg="mod">
          <ac:chgData name="DANIEL MORGON" userId="28f31b12-eada-43cb-91fc-d7cbac8696db" providerId="ADAL" clId="{FBA36323-ED5B-4260-A6E3-C07F9C22BC84}" dt="2024-07-29T21:16:46.113" v="947" actId="20577"/>
          <ac:spMkLst>
            <pc:docMk/>
            <pc:sldMk cId="4019549805" sldId="259"/>
            <ac:spMk id="6" creationId="{F9E5AF14-49A9-E498-9AD0-D5F66D2D6A47}"/>
          </ac:spMkLst>
        </pc:spChg>
      </pc:sldChg>
      <pc:sldChg chg="del">
        <pc:chgData name="DANIEL MORGON" userId="28f31b12-eada-43cb-91fc-d7cbac8696db" providerId="ADAL" clId="{FBA36323-ED5B-4260-A6E3-C07F9C22BC84}" dt="2024-07-29T15:19:11.653" v="219" actId="47"/>
        <pc:sldMkLst>
          <pc:docMk/>
          <pc:sldMk cId="1006157814" sldId="261"/>
        </pc:sldMkLst>
      </pc:sldChg>
      <pc:sldChg chg="del">
        <pc:chgData name="DANIEL MORGON" userId="28f31b12-eada-43cb-91fc-d7cbac8696db" providerId="ADAL" clId="{FBA36323-ED5B-4260-A6E3-C07F9C22BC84}" dt="2024-07-29T15:19:11.653" v="219" actId="47"/>
        <pc:sldMkLst>
          <pc:docMk/>
          <pc:sldMk cId="807577272" sldId="262"/>
        </pc:sldMkLst>
      </pc:sldChg>
      <pc:sldChg chg="delSp modSp mod modAnim">
        <pc:chgData name="DANIEL MORGON" userId="28f31b12-eada-43cb-91fc-d7cbac8696db" providerId="ADAL" clId="{FBA36323-ED5B-4260-A6E3-C07F9C22BC84}" dt="2024-07-29T20:30:39.998" v="806" actId="113"/>
        <pc:sldMkLst>
          <pc:docMk/>
          <pc:sldMk cId="3309420925" sldId="264"/>
        </pc:sldMkLst>
        <pc:spChg chg="del">
          <ac:chgData name="DANIEL MORGON" userId="28f31b12-eada-43cb-91fc-d7cbac8696db" providerId="ADAL" clId="{FBA36323-ED5B-4260-A6E3-C07F9C22BC84}" dt="2024-07-29T14:40:29.271" v="62" actId="478"/>
          <ac:spMkLst>
            <pc:docMk/>
            <pc:sldMk cId="3309420925" sldId="264"/>
            <ac:spMk id="11" creationId="{416FCD45-9C07-4982-472C-3EE27EFA6197}"/>
          </ac:spMkLst>
        </pc:spChg>
        <pc:spChg chg="mod">
          <ac:chgData name="DANIEL MORGON" userId="28f31b12-eada-43cb-91fc-d7cbac8696db" providerId="ADAL" clId="{FBA36323-ED5B-4260-A6E3-C07F9C22BC84}" dt="2024-07-29T20:30:39.998" v="806" actId="113"/>
          <ac:spMkLst>
            <pc:docMk/>
            <pc:sldMk cId="3309420925" sldId="264"/>
            <ac:spMk id="15" creationId="{1BCEDAC9-3B3C-8755-1C58-4D2CC0F2C0CD}"/>
          </ac:spMkLst>
        </pc:spChg>
        <pc:picChg chg="mod">
          <ac:chgData name="DANIEL MORGON" userId="28f31b12-eada-43cb-91fc-d7cbac8696db" providerId="ADAL" clId="{FBA36323-ED5B-4260-A6E3-C07F9C22BC84}" dt="2024-07-29T14:46:42.581" v="90" actId="1076"/>
          <ac:picMkLst>
            <pc:docMk/>
            <pc:sldMk cId="3309420925" sldId="264"/>
            <ac:picMk id="7" creationId="{0B15F23E-52E4-709E-1A30-1C608080B15A}"/>
          </ac:picMkLst>
        </pc:picChg>
      </pc:sldChg>
      <pc:sldChg chg="addSp modSp mod">
        <pc:chgData name="DANIEL MORGON" userId="28f31b12-eada-43cb-91fc-d7cbac8696db" providerId="ADAL" clId="{FBA36323-ED5B-4260-A6E3-C07F9C22BC84}" dt="2024-07-29T21:05:54.905" v="932" actId="1035"/>
        <pc:sldMkLst>
          <pc:docMk/>
          <pc:sldMk cId="2960212089" sldId="265"/>
        </pc:sldMkLst>
        <pc:spChg chg="mod">
          <ac:chgData name="DANIEL MORGON" userId="28f31b12-eada-43cb-91fc-d7cbac8696db" providerId="ADAL" clId="{FBA36323-ED5B-4260-A6E3-C07F9C22BC84}" dt="2024-07-29T21:05:54.905" v="932" actId="1035"/>
          <ac:spMkLst>
            <pc:docMk/>
            <pc:sldMk cId="2960212089" sldId="265"/>
            <ac:spMk id="15" creationId="{4304AA84-44E8-F3D0-61B2-7B4CABD54C4C}"/>
          </ac:spMkLst>
        </pc:spChg>
        <pc:spChg chg="add mod">
          <ac:chgData name="DANIEL MORGON" userId="28f31b12-eada-43cb-91fc-d7cbac8696db" providerId="ADAL" clId="{FBA36323-ED5B-4260-A6E3-C07F9C22BC84}" dt="2024-07-29T21:04:42.316" v="925" actId="164"/>
          <ac:spMkLst>
            <pc:docMk/>
            <pc:sldMk cId="2960212089" sldId="265"/>
            <ac:spMk id="16" creationId="{394A0772-C11A-DA41-835C-15D4F3E3969E}"/>
          </ac:spMkLst>
        </pc:spChg>
        <pc:grpChg chg="add mod">
          <ac:chgData name="DANIEL MORGON" userId="28f31b12-eada-43cb-91fc-d7cbac8696db" providerId="ADAL" clId="{FBA36323-ED5B-4260-A6E3-C07F9C22BC84}" dt="2024-07-29T21:05:02.625" v="928" actId="1076"/>
          <ac:grpSpMkLst>
            <pc:docMk/>
            <pc:sldMk cId="2960212089" sldId="265"/>
            <ac:grpSpMk id="17" creationId="{298CDCBF-D50D-DD55-87F0-F854350A0D8C}"/>
          </ac:grpSpMkLst>
        </pc:grpChg>
        <pc:picChg chg="mod">
          <ac:chgData name="DANIEL MORGON" userId="28f31b12-eada-43cb-91fc-d7cbac8696db" providerId="ADAL" clId="{FBA36323-ED5B-4260-A6E3-C07F9C22BC84}" dt="2024-07-29T21:04:42.316" v="925" actId="164"/>
          <ac:picMkLst>
            <pc:docMk/>
            <pc:sldMk cId="2960212089" sldId="265"/>
            <ac:picMk id="8" creationId="{787BDE71-6495-484C-CEFD-ECE43C9F80BE}"/>
          </ac:picMkLst>
        </pc:picChg>
      </pc:sldChg>
      <pc:sldChg chg="del">
        <pc:chgData name="DANIEL MORGON" userId="28f31b12-eada-43cb-91fc-d7cbac8696db" providerId="ADAL" clId="{FBA36323-ED5B-4260-A6E3-C07F9C22BC84}" dt="2024-07-29T15:19:11.653" v="219" actId="47"/>
        <pc:sldMkLst>
          <pc:docMk/>
          <pc:sldMk cId="2307025599" sldId="266"/>
        </pc:sldMkLst>
      </pc:sldChg>
      <pc:sldChg chg="del">
        <pc:chgData name="DANIEL MORGON" userId="28f31b12-eada-43cb-91fc-d7cbac8696db" providerId="ADAL" clId="{FBA36323-ED5B-4260-A6E3-C07F9C22BC84}" dt="2024-07-29T15:19:11.653" v="219" actId="47"/>
        <pc:sldMkLst>
          <pc:docMk/>
          <pc:sldMk cId="3382154886" sldId="267"/>
        </pc:sldMkLst>
      </pc:sldChg>
      <pc:sldChg chg="del">
        <pc:chgData name="DANIEL MORGON" userId="28f31b12-eada-43cb-91fc-d7cbac8696db" providerId="ADAL" clId="{FBA36323-ED5B-4260-A6E3-C07F9C22BC84}" dt="2024-07-29T15:19:11.653" v="219" actId="47"/>
        <pc:sldMkLst>
          <pc:docMk/>
          <pc:sldMk cId="2949849420" sldId="268"/>
        </pc:sldMkLst>
      </pc:sldChg>
      <pc:sldChg chg="del">
        <pc:chgData name="DANIEL MORGON" userId="28f31b12-eada-43cb-91fc-d7cbac8696db" providerId="ADAL" clId="{FBA36323-ED5B-4260-A6E3-C07F9C22BC84}" dt="2024-07-29T15:19:11.653" v="219" actId="47"/>
        <pc:sldMkLst>
          <pc:docMk/>
          <pc:sldMk cId="2554055470" sldId="269"/>
        </pc:sldMkLst>
      </pc:sldChg>
      <pc:sldChg chg="addSp delSp modSp mod">
        <pc:chgData name="DANIEL MORGON" userId="28f31b12-eada-43cb-91fc-d7cbac8696db" providerId="ADAL" clId="{FBA36323-ED5B-4260-A6E3-C07F9C22BC84}" dt="2024-07-29T21:06:07.622" v="935" actId="478"/>
        <pc:sldMkLst>
          <pc:docMk/>
          <pc:sldMk cId="1650930371" sldId="270"/>
        </pc:sldMkLst>
        <pc:spChg chg="mod">
          <ac:chgData name="DANIEL MORGON" userId="28f31b12-eada-43cb-91fc-d7cbac8696db" providerId="ADAL" clId="{FBA36323-ED5B-4260-A6E3-C07F9C22BC84}" dt="2024-07-29T20:28:52.714" v="798" actId="20577"/>
          <ac:spMkLst>
            <pc:docMk/>
            <pc:sldMk cId="1650930371" sldId="270"/>
            <ac:spMk id="2" creationId="{2AEEE31F-B246-4FB3-EE0F-6AE4392BB65D}"/>
          </ac:spMkLst>
        </pc:spChg>
        <pc:spChg chg="del">
          <ac:chgData name="DANIEL MORGON" userId="28f31b12-eada-43cb-91fc-d7cbac8696db" providerId="ADAL" clId="{FBA36323-ED5B-4260-A6E3-C07F9C22BC84}" dt="2024-07-29T21:06:07.622" v="935" actId="478"/>
          <ac:spMkLst>
            <pc:docMk/>
            <pc:sldMk cId="1650930371" sldId="270"/>
            <ac:spMk id="8" creationId="{30879F06-BF46-5924-394C-E5A11A708D9A}"/>
          </ac:spMkLst>
        </pc:spChg>
        <pc:spChg chg="mod">
          <ac:chgData name="DANIEL MORGON" userId="28f31b12-eada-43cb-91fc-d7cbac8696db" providerId="ADAL" clId="{FBA36323-ED5B-4260-A6E3-C07F9C22BC84}" dt="2024-07-29T20:28:34.510" v="797" actId="403"/>
          <ac:spMkLst>
            <pc:docMk/>
            <pc:sldMk cId="1650930371" sldId="270"/>
            <ac:spMk id="14" creationId="{6ACCBD05-6C91-8829-3E13-BD3F4177930F}"/>
          </ac:spMkLst>
        </pc:spChg>
        <pc:spChg chg="mod">
          <ac:chgData name="DANIEL MORGON" userId="28f31b12-eada-43cb-91fc-d7cbac8696db" providerId="ADAL" clId="{FBA36323-ED5B-4260-A6E3-C07F9C22BC84}" dt="2024-07-29T20:27:52.720" v="783" actId="113"/>
          <ac:spMkLst>
            <pc:docMk/>
            <pc:sldMk cId="1650930371" sldId="270"/>
            <ac:spMk id="15" creationId="{8F0E1009-3C90-BDB6-88F7-E0A843CF791D}"/>
          </ac:spMkLst>
        </pc:spChg>
        <pc:spChg chg="mod">
          <ac:chgData name="DANIEL MORGON" userId="28f31b12-eada-43cb-91fc-d7cbac8696db" providerId="ADAL" clId="{FBA36323-ED5B-4260-A6E3-C07F9C22BC84}" dt="2024-07-29T21:06:04.377" v="934"/>
          <ac:spMkLst>
            <pc:docMk/>
            <pc:sldMk cId="1650930371" sldId="270"/>
            <ac:spMk id="16" creationId="{EA037292-A482-B33B-D216-109524F2747C}"/>
          </ac:spMkLst>
        </pc:spChg>
        <pc:spChg chg="mod">
          <ac:chgData name="DANIEL MORGON" userId="28f31b12-eada-43cb-91fc-d7cbac8696db" providerId="ADAL" clId="{FBA36323-ED5B-4260-A6E3-C07F9C22BC84}" dt="2024-07-29T21:06:04.377" v="934"/>
          <ac:spMkLst>
            <pc:docMk/>
            <pc:sldMk cId="1650930371" sldId="270"/>
            <ac:spMk id="17" creationId="{DE6E576F-4B79-310D-A6A9-4A1170E115DD}"/>
          </ac:spMkLst>
        </pc:spChg>
        <pc:grpChg chg="add mod">
          <ac:chgData name="DANIEL MORGON" userId="28f31b12-eada-43cb-91fc-d7cbac8696db" providerId="ADAL" clId="{FBA36323-ED5B-4260-A6E3-C07F9C22BC84}" dt="2024-07-29T21:06:04.377" v="934"/>
          <ac:grpSpMkLst>
            <pc:docMk/>
            <pc:sldMk cId="1650930371" sldId="270"/>
            <ac:grpSpMk id="10" creationId="{CE1C51E0-CD22-88B2-1757-956061F88252}"/>
          </ac:grpSpMkLst>
        </pc:grpChg>
        <pc:picChg chg="del">
          <ac:chgData name="DANIEL MORGON" userId="28f31b12-eada-43cb-91fc-d7cbac8696db" providerId="ADAL" clId="{FBA36323-ED5B-4260-A6E3-C07F9C22BC84}" dt="2024-07-29T21:06:03.453" v="933" actId="478"/>
          <ac:picMkLst>
            <pc:docMk/>
            <pc:sldMk cId="1650930371" sldId="270"/>
            <ac:picMk id="5" creationId="{AB1DD00F-C699-44B8-247A-DFB0C6598E77}"/>
          </ac:picMkLst>
        </pc:picChg>
        <pc:picChg chg="mod">
          <ac:chgData name="DANIEL MORGON" userId="28f31b12-eada-43cb-91fc-d7cbac8696db" providerId="ADAL" clId="{FBA36323-ED5B-4260-A6E3-C07F9C22BC84}" dt="2024-07-29T21:06:04.377" v="934"/>
          <ac:picMkLst>
            <pc:docMk/>
            <pc:sldMk cId="1650930371" sldId="270"/>
            <ac:picMk id="12" creationId="{679977BC-554B-9171-4DFA-265F132E2F19}"/>
          </ac:picMkLst>
        </pc:picChg>
      </pc:sldChg>
      <pc:sldChg chg="del">
        <pc:chgData name="DANIEL MORGON" userId="28f31b12-eada-43cb-91fc-d7cbac8696db" providerId="ADAL" clId="{FBA36323-ED5B-4260-A6E3-C07F9C22BC84}" dt="2024-07-29T15:19:11.653" v="219" actId="47"/>
        <pc:sldMkLst>
          <pc:docMk/>
          <pc:sldMk cId="1282953554" sldId="271"/>
        </pc:sldMkLst>
      </pc:sldChg>
      <pc:sldChg chg="delSp modSp mod modAnim delCm">
        <pc:chgData name="DANIEL MORGON" userId="28f31b12-eada-43cb-91fc-d7cbac8696db" providerId="ADAL" clId="{FBA36323-ED5B-4260-A6E3-C07F9C22BC84}" dt="2024-07-29T21:17:13.277" v="948" actId="14100"/>
        <pc:sldMkLst>
          <pc:docMk/>
          <pc:sldMk cId="1746495007" sldId="272"/>
        </pc:sldMkLst>
        <pc:spChg chg="mod">
          <ac:chgData name="DANIEL MORGON" userId="28f31b12-eada-43cb-91fc-d7cbac8696db" providerId="ADAL" clId="{FBA36323-ED5B-4260-A6E3-C07F9C22BC84}" dt="2024-07-29T21:17:13.277" v="948" actId="14100"/>
          <ac:spMkLst>
            <pc:docMk/>
            <pc:sldMk cId="1746495007" sldId="272"/>
            <ac:spMk id="2" creationId="{8D843869-8336-82AF-51DA-4A96EE985927}"/>
          </ac:spMkLst>
        </pc:spChg>
        <pc:spChg chg="mod">
          <ac:chgData name="DANIEL MORGON" userId="28f31b12-eada-43cb-91fc-d7cbac8696db" providerId="ADAL" clId="{FBA36323-ED5B-4260-A6E3-C07F9C22BC84}" dt="2024-07-29T20:29:09.732" v="799" actId="20577"/>
          <ac:spMkLst>
            <pc:docMk/>
            <pc:sldMk cId="1746495007" sldId="272"/>
            <ac:spMk id="5" creationId="{2546CC7B-7E5B-9BA6-5F16-5134248F246C}"/>
          </ac:spMkLst>
        </pc:spChg>
        <pc:spChg chg="mod">
          <ac:chgData name="DANIEL MORGON" userId="28f31b12-eada-43cb-91fc-d7cbac8696db" providerId="ADAL" clId="{FBA36323-ED5B-4260-A6E3-C07F9C22BC84}" dt="2024-07-29T21:15:46.418" v="939" actId="14100"/>
          <ac:spMkLst>
            <pc:docMk/>
            <pc:sldMk cId="1746495007" sldId="272"/>
            <ac:spMk id="6" creationId="{7A4097C3-362E-F36B-B3E3-CFB4136FEE1C}"/>
          </ac:spMkLst>
        </pc:spChg>
        <pc:picChg chg="del mod">
          <ac:chgData name="DANIEL MORGON" userId="28f31b12-eada-43cb-91fc-d7cbac8696db" providerId="ADAL" clId="{FBA36323-ED5B-4260-A6E3-C07F9C22BC84}" dt="2024-07-29T15:00:47.883" v="151" actId="478"/>
          <ac:picMkLst>
            <pc:docMk/>
            <pc:sldMk cId="1746495007" sldId="272"/>
            <ac:picMk id="8" creationId="{CE659673-7D0E-E589-EED0-F9045F4770CB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del">
              <pc226:chgData name="DANIEL MORGON" userId="28f31b12-eada-43cb-91fc-d7cbac8696db" providerId="ADAL" clId="{FBA36323-ED5B-4260-A6E3-C07F9C22BC84}" dt="2024-07-29T15:00:51.175" v="152"/>
              <pc2:cmMkLst xmlns:pc2="http://schemas.microsoft.com/office/powerpoint/2019/9/main/command">
                <pc:docMk/>
                <pc:sldMk cId="1746495007" sldId="272"/>
                <pc2:cmMk id="{3940A1B7-4700-40D6-9797-5404D11CF5B2}"/>
              </pc2:cmMkLst>
            </pc226:cmChg>
          </p:ext>
        </pc:extLst>
      </pc:sldChg>
      <pc:sldChg chg="del">
        <pc:chgData name="DANIEL MORGON" userId="28f31b12-eada-43cb-91fc-d7cbac8696db" providerId="ADAL" clId="{FBA36323-ED5B-4260-A6E3-C07F9C22BC84}" dt="2024-07-29T15:19:11.653" v="219" actId="47"/>
        <pc:sldMkLst>
          <pc:docMk/>
          <pc:sldMk cId="2345517045" sldId="273"/>
        </pc:sldMkLst>
      </pc:sldChg>
      <pc:sldChg chg="addSp delSp modSp mod addAnim delAnim modAnim delCm">
        <pc:chgData name="DANIEL MORGON" userId="28f31b12-eada-43cb-91fc-d7cbac8696db" providerId="ADAL" clId="{FBA36323-ED5B-4260-A6E3-C07F9C22BC84}" dt="2024-07-29T14:45:18.174" v="88" actId="1076"/>
        <pc:sldMkLst>
          <pc:docMk/>
          <pc:sldMk cId="3434026097" sldId="274"/>
        </pc:sldMkLst>
        <pc:spChg chg="add mod">
          <ac:chgData name="DANIEL MORGON" userId="28f31b12-eada-43cb-91fc-d7cbac8696db" providerId="ADAL" clId="{FBA36323-ED5B-4260-A6E3-C07F9C22BC84}" dt="2024-07-29T14:43:22.625" v="80" actId="164"/>
          <ac:spMkLst>
            <pc:docMk/>
            <pc:sldMk cId="3434026097" sldId="274"/>
            <ac:spMk id="6" creationId="{93AC9888-E23B-7446-3FCA-DFCF7F4A842A}"/>
          </ac:spMkLst>
        </pc:spChg>
        <pc:spChg chg="mod">
          <ac:chgData name="DANIEL MORGON" userId="28f31b12-eada-43cb-91fc-d7cbac8696db" providerId="ADAL" clId="{FBA36323-ED5B-4260-A6E3-C07F9C22BC84}" dt="2024-07-29T14:42:15.422" v="67" actId="165"/>
          <ac:spMkLst>
            <pc:docMk/>
            <pc:sldMk cId="3434026097" sldId="274"/>
            <ac:spMk id="54" creationId="{F34E0D1A-4788-047B-0440-B6C5B51B3D45}"/>
          </ac:spMkLst>
        </pc:spChg>
        <pc:spChg chg="mod">
          <ac:chgData name="DANIEL MORGON" userId="28f31b12-eada-43cb-91fc-d7cbac8696db" providerId="ADAL" clId="{FBA36323-ED5B-4260-A6E3-C07F9C22BC84}" dt="2024-07-29T14:42:15.422" v="67" actId="165"/>
          <ac:spMkLst>
            <pc:docMk/>
            <pc:sldMk cId="3434026097" sldId="274"/>
            <ac:spMk id="55" creationId="{836D1EAB-0B24-EED8-1DB9-2850A9D6710A}"/>
          </ac:spMkLst>
        </pc:spChg>
        <pc:spChg chg="mod">
          <ac:chgData name="DANIEL MORGON" userId="28f31b12-eada-43cb-91fc-d7cbac8696db" providerId="ADAL" clId="{FBA36323-ED5B-4260-A6E3-C07F9C22BC84}" dt="2024-07-29T14:42:15.422" v="67" actId="165"/>
          <ac:spMkLst>
            <pc:docMk/>
            <pc:sldMk cId="3434026097" sldId="274"/>
            <ac:spMk id="56" creationId="{0A1F47E5-C8D3-A1CA-E0CC-3F5E4DE1690D}"/>
          </ac:spMkLst>
        </pc:spChg>
        <pc:spChg chg="mod">
          <ac:chgData name="DANIEL MORGON" userId="28f31b12-eada-43cb-91fc-d7cbac8696db" providerId="ADAL" clId="{FBA36323-ED5B-4260-A6E3-C07F9C22BC84}" dt="2024-07-29T14:42:15.422" v="67" actId="165"/>
          <ac:spMkLst>
            <pc:docMk/>
            <pc:sldMk cId="3434026097" sldId="274"/>
            <ac:spMk id="57" creationId="{A46849F1-8424-50B5-491D-DD1931E723D1}"/>
          </ac:spMkLst>
        </pc:spChg>
        <pc:spChg chg="mod">
          <ac:chgData name="DANIEL MORGON" userId="28f31b12-eada-43cb-91fc-d7cbac8696db" providerId="ADAL" clId="{FBA36323-ED5B-4260-A6E3-C07F9C22BC84}" dt="2024-07-29T14:42:15.422" v="67" actId="165"/>
          <ac:spMkLst>
            <pc:docMk/>
            <pc:sldMk cId="3434026097" sldId="274"/>
            <ac:spMk id="58" creationId="{72370C1B-055B-EC98-7DF8-461E03AF4230}"/>
          </ac:spMkLst>
        </pc:spChg>
        <pc:spChg chg="mod">
          <ac:chgData name="DANIEL MORGON" userId="28f31b12-eada-43cb-91fc-d7cbac8696db" providerId="ADAL" clId="{FBA36323-ED5B-4260-A6E3-C07F9C22BC84}" dt="2024-07-29T14:42:15.422" v="67" actId="165"/>
          <ac:spMkLst>
            <pc:docMk/>
            <pc:sldMk cId="3434026097" sldId="274"/>
            <ac:spMk id="59" creationId="{BC9FF11D-B2F0-67BB-6CF5-B931065F2954}"/>
          </ac:spMkLst>
        </pc:spChg>
        <pc:spChg chg="mod">
          <ac:chgData name="DANIEL MORGON" userId="28f31b12-eada-43cb-91fc-d7cbac8696db" providerId="ADAL" clId="{FBA36323-ED5B-4260-A6E3-C07F9C22BC84}" dt="2024-07-29T14:42:15.422" v="67" actId="165"/>
          <ac:spMkLst>
            <pc:docMk/>
            <pc:sldMk cId="3434026097" sldId="274"/>
            <ac:spMk id="60" creationId="{AC9E40C0-45B2-37FE-2C9F-9CD9482B80DA}"/>
          </ac:spMkLst>
        </pc:spChg>
        <pc:spChg chg="mod">
          <ac:chgData name="DANIEL MORGON" userId="28f31b12-eada-43cb-91fc-d7cbac8696db" providerId="ADAL" clId="{FBA36323-ED5B-4260-A6E3-C07F9C22BC84}" dt="2024-07-29T14:42:15.422" v="67" actId="165"/>
          <ac:spMkLst>
            <pc:docMk/>
            <pc:sldMk cId="3434026097" sldId="274"/>
            <ac:spMk id="61" creationId="{CE3C778F-1133-A9F5-7F98-B62F3816AC74}"/>
          </ac:spMkLst>
        </pc:spChg>
        <pc:spChg chg="mod">
          <ac:chgData name="DANIEL MORGON" userId="28f31b12-eada-43cb-91fc-d7cbac8696db" providerId="ADAL" clId="{FBA36323-ED5B-4260-A6E3-C07F9C22BC84}" dt="2024-07-29T14:42:15.422" v="67" actId="165"/>
          <ac:spMkLst>
            <pc:docMk/>
            <pc:sldMk cId="3434026097" sldId="274"/>
            <ac:spMk id="62" creationId="{3C2B5197-1C4D-A0BF-E0B6-18689F17DC26}"/>
          </ac:spMkLst>
        </pc:spChg>
        <pc:spChg chg="mod">
          <ac:chgData name="DANIEL MORGON" userId="28f31b12-eada-43cb-91fc-d7cbac8696db" providerId="ADAL" clId="{FBA36323-ED5B-4260-A6E3-C07F9C22BC84}" dt="2024-07-29T14:42:15.422" v="67" actId="165"/>
          <ac:spMkLst>
            <pc:docMk/>
            <pc:sldMk cId="3434026097" sldId="274"/>
            <ac:spMk id="63" creationId="{9FBE250A-E68A-65A7-89B7-4E22C7B983B0}"/>
          </ac:spMkLst>
        </pc:spChg>
        <pc:spChg chg="mod">
          <ac:chgData name="DANIEL MORGON" userId="28f31b12-eada-43cb-91fc-d7cbac8696db" providerId="ADAL" clId="{FBA36323-ED5B-4260-A6E3-C07F9C22BC84}" dt="2024-07-29T14:42:15.422" v="67" actId="165"/>
          <ac:spMkLst>
            <pc:docMk/>
            <pc:sldMk cId="3434026097" sldId="274"/>
            <ac:spMk id="65" creationId="{D3152D49-CC6F-5FDF-549F-F3C31D123027}"/>
          </ac:spMkLst>
        </pc:spChg>
        <pc:spChg chg="mod">
          <ac:chgData name="DANIEL MORGON" userId="28f31b12-eada-43cb-91fc-d7cbac8696db" providerId="ADAL" clId="{FBA36323-ED5B-4260-A6E3-C07F9C22BC84}" dt="2024-07-29T14:42:15.422" v="67" actId="165"/>
          <ac:spMkLst>
            <pc:docMk/>
            <pc:sldMk cId="3434026097" sldId="274"/>
            <ac:spMk id="66" creationId="{BA521C3E-11C5-7BD5-9611-FECAA1B575DE}"/>
          </ac:spMkLst>
        </pc:spChg>
        <pc:spChg chg="mod">
          <ac:chgData name="DANIEL MORGON" userId="28f31b12-eada-43cb-91fc-d7cbac8696db" providerId="ADAL" clId="{FBA36323-ED5B-4260-A6E3-C07F9C22BC84}" dt="2024-07-29T14:42:15.422" v="67" actId="165"/>
          <ac:spMkLst>
            <pc:docMk/>
            <pc:sldMk cId="3434026097" sldId="274"/>
            <ac:spMk id="69" creationId="{F810824A-E25B-0E85-A247-F43452C751A0}"/>
          </ac:spMkLst>
        </pc:spChg>
        <pc:spChg chg="mod">
          <ac:chgData name="DANIEL MORGON" userId="28f31b12-eada-43cb-91fc-d7cbac8696db" providerId="ADAL" clId="{FBA36323-ED5B-4260-A6E3-C07F9C22BC84}" dt="2024-07-29T14:42:15.422" v="67" actId="165"/>
          <ac:spMkLst>
            <pc:docMk/>
            <pc:sldMk cId="3434026097" sldId="274"/>
            <ac:spMk id="70" creationId="{BF50BE39-9D17-E107-67D5-C97A2C47BE2A}"/>
          </ac:spMkLst>
        </pc:spChg>
        <pc:spChg chg="mod">
          <ac:chgData name="DANIEL MORGON" userId="28f31b12-eada-43cb-91fc-d7cbac8696db" providerId="ADAL" clId="{FBA36323-ED5B-4260-A6E3-C07F9C22BC84}" dt="2024-07-29T14:42:15.422" v="67" actId="165"/>
          <ac:spMkLst>
            <pc:docMk/>
            <pc:sldMk cId="3434026097" sldId="274"/>
            <ac:spMk id="71" creationId="{90305308-361E-581A-6673-2A267E2A0B07}"/>
          </ac:spMkLst>
        </pc:spChg>
        <pc:spChg chg="mod">
          <ac:chgData name="DANIEL MORGON" userId="28f31b12-eada-43cb-91fc-d7cbac8696db" providerId="ADAL" clId="{FBA36323-ED5B-4260-A6E3-C07F9C22BC84}" dt="2024-07-29T14:42:15.422" v="67" actId="165"/>
          <ac:spMkLst>
            <pc:docMk/>
            <pc:sldMk cId="3434026097" sldId="274"/>
            <ac:spMk id="72" creationId="{5BF778B3-C453-6A3C-B373-FE3C10D0F71D}"/>
          </ac:spMkLst>
        </pc:spChg>
        <pc:spChg chg="mod">
          <ac:chgData name="DANIEL MORGON" userId="28f31b12-eada-43cb-91fc-d7cbac8696db" providerId="ADAL" clId="{FBA36323-ED5B-4260-A6E3-C07F9C22BC84}" dt="2024-07-29T14:42:15.422" v="67" actId="165"/>
          <ac:spMkLst>
            <pc:docMk/>
            <pc:sldMk cId="3434026097" sldId="274"/>
            <ac:spMk id="73" creationId="{1F65A3CB-1ABD-D81B-EF2B-98A0947B1FCF}"/>
          </ac:spMkLst>
        </pc:spChg>
        <pc:spChg chg="mod">
          <ac:chgData name="DANIEL MORGON" userId="28f31b12-eada-43cb-91fc-d7cbac8696db" providerId="ADAL" clId="{FBA36323-ED5B-4260-A6E3-C07F9C22BC84}" dt="2024-07-29T14:42:15.422" v="67" actId="165"/>
          <ac:spMkLst>
            <pc:docMk/>
            <pc:sldMk cId="3434026097" sldId="274"/>
            <ac:spMk id="74" creationId="{91C91413-2BFB-F979-77EB-4D13151928E7}"/>
          </ac:spMkLst>
        </pc:spChg>
        <pc:spChg chg="mod">
          <ac:chgData name="DANIEL MORGON" userId="28f31b12-eada-43cb-91fc-d7cbac8696db" providerId="ADAL" clId="{FBA36323-ED5B-4260-A6E3-C07F9C22BC84}" dt="2024-07-29T14:42:15.422" v="67" actId="165"/>
          <ac:spMkLst>
            <pc:docMk/>
            <pc:sldMk cId="3434026097" sldId="274"/>
            <ac:spMk id="75" creationId="{02AF2752-5CF9-F98F-59EF-3537042E7BB7}"/>
          </ac:spMkLst>
        </pc:spChg>
        <pc:spChg chg="mod">
          <ac:chgData name="DANIEL MORGON" userId="28f31b12-eada-43cb-91fc-d7cbac8696db" providerId="ADAL" clId="{FBA36323-ED5B-4260-A6E3-C07F9C22BC84}" dt="2024-07-29T14:42:15.422" v="67" actId="165"/>
          <ac:spMkLst>
            <pc:docMk/>
            <pc:sldMk cId="3434026097" sldId="274"/>
            <ac:spMk id="76" creationId="{2A88ECAF-728E-091D-D549-41FA1E3AE738}"/>
          </ac:spMkLst>
        </pc:spChg>
        <pc:spChg chg="mod">
          <ac:chgData name="DANIEL MORGON" userId="28f31b12-eada-43cb-91fc-d7cbac8696db" providerId="ADAL" clId="{FBA36323-ED5B-4260-A6E3-C07F9C22BC84}" dt="2024-07-29T14:42:15.422" v="67" actId="165"/>
          <ac:spMkLst>
            <pc:docMk/>
            <pc:sldMk cId="3434026097" sldId="274"/>
            <ac:spMk id="77" creationId="{BB4CCF3D-C37C-7987-E9A2-8DB18324C263}"/>
          </ac:spMkLst>
        </pc:spChg>
        <pc:spChg chg="mod">
          <ac:chgData name="DANIEL MORGON" userId="28f31b12-eada-43cb-91fc-d7cbac8696db" providerId="ADAL" clId="{FBA36323-ED5B-4260-A6E3-C07F9C22BC84}" dt="2024-07-29T14:42:15.422" v="67" actId="165"/>
          <ac:spMkLst>
            <pc:docMk/>
            <pc:sldMk cId="3434026097" sldId="274"/>
            <ac:spMk id="82" creationId="{EB812277-D2EC-2657-365E-88C5343F5318}"/>
          </ac:spMkLst>
        </pc:spChg>
        <pc:spChg chg="mod">
          <ac:chgData name="DANIEL MORGON" userId="28f31b12-eada-43cb-91fc-d7cbac8696db" providerId="ADAL" clId="{FBA36323-ED5B-4260-A6E3-C07F9C22BC84}" dt="2024-07-29T14:42:15.422" v="67" actId="165"/>
          <ac:spMkLst>
            <pc:docMk/>
            <pc:sldMk cId="3434026097" sldId="274"/>
            <ac:spMk id="83" creationId="{656874E1-C7DC-DB1C-7311-2E86BC5F9C50}"/>
          </ac:spMkLst>
        </pc:spChg>
        <pc:spChg chg="mod">
          <ac:chgData name="DANIEL MORGON" userId="28f31b12-eada-43cb-91fc-d7cbac8696db" providerId="ADAL" clId="{FBA36323-ED5B-4260-A6E3-C07F9C22BC84}" dt="2024-07-29T14:42:15.422" v="67" actId="165"/>
          <ac:spMkLst>
            <pc:docMk/>
            <pc:sldMk cId="3434026097" sldId="274"/>
            <ac:spMk id="84" creationId="{BCDF4F83-20D6-4E3B-62C5-A87372B23199}"/>
          </ac:spMkLst>
        </pc:spChg>
        <pc:spChg chg="mod">
          <ac:chgData name="DANIEL MORGON" userId="28f31b12-eada-43cb-91fc-d7cbac8696db" providerId="ADAL" clId="{FBA36323-ED5B-4260-A6E3-C07F9C22BC84}" dt="2024-07-29T14:42:15.422" v="67" actId="165"/>
          <ac:spMkLst>
            <pc:docMk/>
            <pc:sldMk cId="3434026097" sldId="274"/>
            <ac:spMk id="85" creationId="{06EFC43B-AAF8-B98D-F3F9-F576EE17884C}"/>
          </ac:spMkLst>
        </pc:spChg>
        <pc:spChg chg="mod">
          <ac:chgData name="DANIEL MORGON" userId="28f31b12-eada-43cb-91fc-d7cbac8696db" providerId="ADAL" clId="{FBA36323-ED5B-4260-A6E3-C07F9C22BC84}" dt="2024-07-29T14:42:15.422" v="67" actId="165"/>
          <ac:spMkLst>
            <pc:docMk/>
            <pc:sldMk cId="3434026097" sldId="274"/>
            <ac:spMk id="86" creationId="{CC17A779-CF82-F544-3D59-83E14B130CA7}"/>
          </ac:spMkLst>
        </pc:spChg>
        <pc:spChg chg="mod">
          <ac:chgData name="DANIEL MORGON" userId="28f31b12-eada-43cb-91fc-d7cbac8696db" providerId="ADAL" clId="{FBA36323-ED5B-4260-A6E3-C07F9C22BC84}" dt="2024-07-29T14:42:15.422" v="67" actId="165"/>
          <ac:spMkLst>
            <pc:docMk/>
            <pc:sldMk cId="3434026097" sldId="274"/>
            <ac:spMk id="87" creationId="{C4DEA614-6006-D681-E3E9-35272F8AE01D}"/>
          </ac:spMkLst>
        </pc:spChg>
        <pc:spChg chg="mod">
          <ac:chgData name="DANIEL MORGON" userId="28f31b12-eada-43cb-91fc-d7cbac8696db" providerId="ADAL" clId="{FBA36323-ED5B-4260-A6E3-C07F9C22BC84}" dt="2024-07-29T14:42:15.422" v="67" actId="165"/>
          <ac:spMkLst>
            <pc:docMk/>
            <pc:sldMk cId="3434026097" sldId="274"/>
            <ac:spMk id="88" creationId="{DE912032-5087-DC7C-0957-6BF33C2255B5}"/>
          </ac:spMkLst>
        </pc:spChg>
        <pc:spChg chg="mod">
          <ac:chgData name="DANIEL MORGON" userId="28f31b12-eada-43cb-91fc-d7cbac8696db" providerId="ADAL" clId="{FBA36323-ED5B-4260-A6E3-C07F9C22BC84}" dt="2024-07-29T14:42:15.422" v="67" actId="165"/>
          <ac:spMkLst>
            <pc:docMk/>
            <pc:sldMk cId="3434026097" sldId="274"/>
            <ac:spMk id="89" creationId="{CFD3F810-93C2-CFFD-4621-C857346738B8}"/>
          </ac:spMkLst>
        </pc:spChg>
        <pc:spChg chg="mod">
          <ac:chgData name="DANIEL MORGON" userId="28f31b12-eada-43cb-91fc-d7cbac8696db" providerId="ADAL" clId="{FBA36323-ED5B-4260-A6E3-C07F9C22BC84}" dt="2024-07-29T14:42:15.422" v="67" actId="165"/>
          <ac:spMkLst>
            <pc:docMk/>
            <pc:sldMk cId="3434026097" sldId="274"/>
            <ac:spMk id="90" creationId="{17D4A714-7559-CF89-1796-5D22E702FC9C}"/>
          </ac:spMkLst>
        </pc:spChg>
        <pc:spChg chg="mod">
          <ac:chgData name="DANIEL MORGON" userId="28f31b12-eada-43cb-91fc-d7cbac8696db" providerId="ADAL" clId="{FBA36323-ED5B-4260-A6E3-C07F9C22BC84}" dt="2024-07-29T14:42:15.422" v="67" actId="165"/>
          <ac:spMkLst>
            <pc:docMk/>
            <pc:sldMk cId="3434026097" sldId="274"/>
            <ac:spMk id="91" creationId="{F3273FD6-F17B-A3CD-35AD-DA27153BA1BE}"/>
          </ac:spMkLst>
        </pc:spChg>
        <pc:spChg chg="mod">
          <ac:chgData name="DANIEL MORGON" userId="28f31b12-eada-43cb-91fc-d7cbac8696db" providerId="ADAL" clId="{FBA36323-ED5B-4260-A6E3-C07F9C22BC84}" dt="2024-07-29T14:42:15.422" v="67" actId="165"/>
          <ac:spMkLst>
            <pc:docMk/>
            <pc:sldMk cId="3434026097" sldId="274"/>
            <ac:spMk id="95" creationId="{5AD72A5F-943E-237D-1275-AF623EE30EDF}"/>
          </ac:spMkLst>
        </pc:spChg>
        <pc:spChg chg="mod">
          <ac:chgData name="DANIEL MORGON" userId="28f31b12-eada-43cb-91fc-d7cbac8696db" providerId="ADAL" clId="{FBA36323-ED5B-4260-A6E3-C07F9C22BC84}" dt="2024-07-29T14:42:15.422" v="67" actId="165"/>
          <ac:spMkLst>
            <pc:docMk/>
            <pc:sldMk cId="3434026097" sldId="274"/>
            <ac:spMk id="96" creationId="{9697FFFD-6309-CB01-7EC3-85F964EA556F}"/>
          </ac:spMkLst>
        </pc:spChg>
        <pc:spChg chg="mod">
          <ac:chgData name="DANIEL MORGON" userId="28f31b12-eada-43cb-91fc-d7cbac8696db" providerId="ADAL" clId="{FBA36323-ED5B-4260-A6E3-C07F9C22BC84}" dt="2024-07-29T14:42:15.422" v="67" actId="165"/>
          <ac:spMkLst>
            <pc:docMk/>
            <pc:sldMk cId="3434026097" sldId="274"/>
            <ac:spMk id="97" creationId="{CB52FADC-3763-C141-9424-3BCD5DFF02F5}"/>
          </ac:spMkLst>
        </pc:spChg>
        <pc:spChg chg="mod">
          <ac:chgData name="DANIEL MORGON" userId="28f31b12-eada-43cb-91fc-d7cbac8696db" providerId="ADAL" clId="{FBA36323-ED5B-4260-A6E3-C07F9C22BC84}" dt="2024-07-29T14:42:15.422" v="67" actId="165"/>
          <ac:spMkLst>
            <pc:docMk/>
            <pc:sldMk cId="3434026097" sldId="274"/>
            <ac:spMk id="98" creationId="{3B1DF728-7930-6E9B-FFB1-A6991FBD4EE3}"/>
          </ac:spMkLst>
        </pc:spChg>
        <pc:spChg chg="mod">
          <ac:chgData name="DANIEL MORGON" userId="28f31b12-eada-43cb-91fc-d7cbac8696db" providerId="ADAL" clId="{FBA36323-ED5B-4260-A6E3-C07F9C22BC84}" dt="2024-07-29T14:42:15.422" v="67" actId="165"/>
          <ac:spMkLst>
            <pc:docMk/>
            <pc:sldMk cId="3434026097" sldId="274"/>
            <ac:spMk id="99" creationId="{5029C420-C9CE-A308-2555-BEC31E1B1E07}"/>
          </ac:spMkLst>
        </pc:spChg>
        <pc:spChg chg="mod">
          <ac:chgData name="DANIEL MORGON" userId="28f31b12-eada-43cb-91fc-d7cbac8696db" providerId="ADAL" clId="{FBA36323-ED5B-4260-A6E3-C07F9C22BC84}" dt="2024-07-29T14:42:15.422" v="67" actId="165"/>
          <ac:spMkLst>
            <pc:docMk/>
            <pc:sldMk cId="3434026097" sldId="274"/>
            <ac:spMk id="100" creationId="{72DCF455-6F71-C267-2687-138C5D9E42EA}"/>
          </ac:spMkLst>
        </pc:spChg>
        <pc:spChg chg="mod">
          <ac:chgData name="DANIEL MORGON" userId="28f31b12-eada-43cb-91fc-d7cbac8696db" providerId="ADAL" clId="{FBA36323-ED5B-4260-A6E3-C07F9C22BC84}" dt="2024-07-29T14:42:15.422" v="67" actId="165"/>
          <ac:spMkLst>
            <pc:docMk/>
            <pc:sldMk cId="3434026097" sldId="274"/>
            <ac:spMk id="101" creationId="{6CB20085-7300-E22A-4C03-F612734C6205}"/>
          </ac:spMkLst>
        </pc:spChg>
        <pc:spChg chg="mod">
          <ac:chgData name="DANIEL MORGON" userId="28f31b12-eada-43cb-91fc-d7cbac8696db" providerId="ADAL" clId="{FBA36323-ED5B-4260-A6E3-C07F9C22BC84}" dt="2024-07-29T14:42:15.422" v="67" actId="165"/>
          <ac:spMkLst>
            <pc:docMk/>
            <pc:sldMk cId="3434026097" sldId="274"/>
            <ac:spMk id="102" creationId="{DCAC7D54-DF48-6675-A9AE-3B3043CCBCEB}"/>
          </ac:spMkLst>
        </pc:spChg>
        <pc:spChg chg="mod">
          <ac:chgData name="DANIEL MORGON" userId="28f31b12-eada-43cb-91fc-d7cbac8696db" providerId="ADAL" clId="{FBA36323-ED5B-4260-A6E3-C07F9C22BC84}" dt="2024-07-29T14:42:15.422" v="67" actId="165"/>
          <ac:spMkLst>
            <pc:docMk/>
            <pc:sldMk cId="3434026097" sldId="274"/>
            <ac:spMk id="103" creationId="{6CBECBF4-0850-995B-7057-9890EBD3BC42}"/>
          </ac:spMkLst>
        </pc:spChg>
        <pc:spChg chg="mod">
          <ac:chgData name="DANIEL MORGON" userId="28f31b12-eada-43cb-91fc-d7cbac8696db" providerId="ADAL" clId="{FBA36323-ED5B-4260-A6E3-C07F9C22BC84}" dt="2024-07-29T14:42:15.422" v="67" actId="165"/>
          <ac:spMkLst>
            <pc:docMk/>
            <pc:sldMk cId="3434026097" sldId="274"/>
            <ac:spMk id="104" creationId="{87F96DFC-98B4-3120-D5CA-B8C226BBE6A8}"/>
          </ac:spMkLst>
        </pc:spChg>
        <pc:spChg chg="mod">
          <ac:chgData name="DANIEL MORGON" userId="28f31b12-eada-43cb-91fc-d7cbac8696db" providerId="ADAL" clId="{FBA36323-ED5B-4260-A6E3-C07F9C22BC84}" dt="2024-07-29T14:42:15.422" v="67" actId="165"/>
          <ac:spMkLst>
            <pc:docMk/>
            <pc:sldMk cId="3434026097" sldId="274"/>
            <ac:spMk id="105" creationId="{AC0A1A85-D76F-A4AE-B176-758014A85493}"/>
          </ac:spMkLst>
        </pc:spChg>
        <pc:spChg chg="mod">
          <ac:chgData name="DANIEL MORGON" userId="28f31b12-eada-43cb-91fc-d7cbac8696db" providerId="ADAL" clId="{FBA36323-ED5B-4260-A6E3-C07F9C22BC84}" dt="2024-07-29T14:42:15.422" v="67" actId="165"/>
          <ac:spMkLst>
            <pc:docMk/>
            <pc:sldMk cId="3434026097" sldId="274"/>
            <ac:spMk id="106" creationId="{278D236E-0D01-3EBF-C8CD-53ED189A337D}"/>
          </ac:spMkLst>
        </pc:spChg>
        <pc:spChg chg="mod">
          <ac:chgData name="DANIEL MORGON" userId="28f31b12-eada-43cb-91fc-d7cbac8696db" providerId="ADAL" clId="{FBA36323-ED5B-4260-A6E3-C07F9C22BC84}" dt="2024-07-29T14:42:15.422" v="67" actId="165"/>
          <ac:spMkLst>
            <pc:docMk/>
            <pc:sldMk cId="3434026097" sldId="274"/>
            <ac:spMk id="107" creationId="{11D04C31-7E64-C7F3-EBB6-55113424793C}"/>
          </ac:spMkLst>
        </pc:spChg>
        <pc:spChg chg="mod">
          <ac:chgData name="DANIEL MORGON" userId="28f31b12-eada-43cb-91fc-d7cbac8696db" providerId="ADAL" clId="{FBA36323-ED5B-4260-A6E3-C07F9C22BC84}" dt="2024-07-29T14:42:15.422" v="67" actId="165"/>
          <ac:spMkLst>
            <pc:docMk/>
            <pc:sldMk cId="3434026097" sldId="274"/>
            <ac:spMk id="108" creationId="{9790F1D3-FE80-8640-5040-5A67D1CB44A2}"/>
          </ac:spMkLst>
        </pc:spChg>
        <pc:spChg chg="mod">
          <ac:chgData name="DANIEL MORGON" userId="28f31b12-eada-43cb-91fc-d7cbac8696db" providerId="ADAL" clId="{FBA36323-ED5B-4260-A6E3-C07F9C22BC84}" dt="2024-07-29T14:42:15.422" v="67" actId="165"/>
          <ac:spMkLst>
            <pc:docMk/>
            <pc:sldMk cId="3434026097" sldId="274"/>
            <ac:spMk id="109" creationId="{6C90E93F-A37E-87D0-20BD-9274F4DE84FE}"/>
          </ac:spMkLst>
        </pc:spChg>
        <pc:spChg chg="mod">
          <ac:chgData name="DANIEL MORGON" userId="28f31b12-eada-43cb-91fc-d7cbac8696db" providerId="ADAL" clId="{FBA36323-ED5B-4260-A6E3-C07F9C22BC84}" dt="2024-07-29T14:42:15.422" v="67" actId="165"/>
          <ac:spMkLst>
            <pc:docMk/>
            <pc:sldMk cId="3434026097" sldId="274"/>
            <ac:spMk id="110" creationId="{01EA81B6-ACEE-5ADF-E4F8-A93DA98EE97E}"/>
          </ac:spMkLst>
        </pc:spChg>
        <pc:spChg chg="mod">
          <ac:chgData name="DANIEL MORGON" userId="28f31b12-eada-43cb-91fc-d7cbac8696db" providerId="ADAL" clId="{FBA36323-ED5B-4260-A6E3-C07F9C22BC84}" dt="2024-07-29T14:42:15.422" v="67" actId="165"/>
          <ac:spMkLst>
            <pc:docMk/>
            <pc:sldMk cId="3434026097" sldId="274"/>
            <ac:spMk id="111" creationId="{C61AEB1D-035E-E826-8332-6788CAADA85A}"/>
          </ac:spMkLst>
        </pc:spChg>
        <pc:spChg chg="mod">
          <ac:chgData name="DANIEL MORGON" userId="28f31b12-eada-43cb-91fc-d7cbac8696db" providerId="ADAL" clId="{FBA36323-ED5B-4260-A6E3-C07F9C22BC84}" dt="2024-07-29T14:42:15.422" v="67" actId="165"/>
          <ac:spMkLst>
            <pc:docMk/>
            <pc:sldMk cId="3434026097" sldId="274"/>
            <ac:spMk id="112" creationId="{04B91E4B-E92C-2A5C-5C1F-4C33779EE6EA}"/>
          </ac:spMkLst>
        </pc:spChg>
        <pc:spChg chg="mod">
          <ac:chgData name="DANIEL MORGON" userId="28f31b12-eada-43cb-91fc-d7cbac8696db" providerId="ADAL" clId="{FBA36323-ED5B-4260-A6E3-C07F9C22BC84}" dt="2024-07-29T14:42:15.422" v="67" actId="165"/>
          <ac:spMkLst>
            <pc:docMk/>
            <pc:sldMk cId="3434026097" sldId="274"/>
            <ac:spMk id="113" creationId="{B1B8F4B2-1EED-251B-B93B-AE289B28B6AA}"/>
          </ac:spMkLst>
        </pc:spChg>
        <pc:spChg chg="mod">
          <ac:chgData name="DANIEL MORGON" userId="28f31b12-eada-43cb-91fc-d7cbac8696db" providerId="ADAL" clId="{FBA36323-ED5B-4260-A6E3-C07F9C22BC84}" dt="2024-07-29T14:42:15.422" v="67" actId="165"/>
          <ac:spMkLst>
            <pc:docMk/>
            <pc:sldMk cId="3434026097" sldId="274"/>
            <ac:spMk id="114" creationId="{A3B5F190-9F8A-B684-0730-158446EE54F0}"/>
          </ac:spMkLst>
        </pc:spChg>
        <pc:spChg chg="mod">
          <ac:chgData name="DANIEL MORGON" userId="28f31b12-eada-43cb-91fc-d7cbac8696db" providerId="ADAL" clId="{FBA36323-ED5B-4260-A6E3-C07F9C22BC84}" dt="2024-07-29T14:42:15.422" v="67" actId="165"/>
          <ac:spMkLst>
            <pc:docMk/>
            <pc:sldMk cId="3434026097" sldId="274"/>
            <ac:spMk id="115" creationId="{4BCC4497-15B8-7CAC-C1C7-37800F529229}"/>
          </ac:spMkLst>
        </pc:spChg>
        <pc:spChg chg="mod">
          <ac:chgData name="DANIEL MORGON" userId="28f31b12-eada-43cb-91fc-d7cbac8696db" providerId="ADAL" clId="{FBA36323-ED5B-4260-A6E3-C07F9C22BC84}" dt="2024-07-29T14:42:15.422" v="67" actId="165"/>
          <ac:spMkLst>
            <pc:docMk/>
            <pc:sldMk cId="3434026097" sldId="274"/>
            <ac:spMk id="120" creationId="{095F7F1E-EA03-8EC0-F6F6-3FE3572CD526}"/>
          </ac:spMkLst>
        </pc:spChg>
        <pc:spChg chg="mod">
          <ac:chgData name="DANIEL MORGON" userId="28f31b12-eada-43cb-91fc-d7cbac8696db" providerId="ADAL" clId="{FBA36323-ED5B-4260-A6E3-C07F9C22BC84}" dt="2024-07-29T14:42:15.422" v="67" actId="165"/>
          <ac:spMkLst>
            <pc:docMk/>
            <pc:sldMk cId="3434026097" sldId="274"/>
            <ac:spMk id="124" creationId="{7D831E0C-FC18-1C03-0AAC-E5EBE33F82BD}"/>
          </ac:spMkLst>
        </pc:spChg>
        <pc:spChg chg="mod">
          <ac:chgData name="DANIEL MORGON" userId="28f31b12-eada-43cb-91fc-d7cbac8696db" providerId="ADAL" clId="{FBA36323-ED5B-4260-A6E3-C07F9C22BC84}" dt="2024-07-29T14:42:15.422" v="67" actId="165"/>
          <ac:spMkLst>
            <pc:docMk/>
            <pc:sldMk cId="3434026097" sldId="274"/>
            <ac:spMk id="125" creationId="{A11810A3-FFDC-1B76-CD22-8BD725402BDB}"/>
          </ac:spMkLst>
        </pc:spChg>
        <pc:spChg chg="mod">
          <ac:chgData name="DANIEL MORGON" userId="28f31b12-eada-43cb-91fc-d7cbac8696db" providerId="ADAL" clId="{FBA36323-ED5B-4260-A6E3-C07F9C22BC84}" dt="2024-07-29T14:42:15.422" v="67" actId="165"/>
          <ac:spMkLst>
            <pc:docMk/>
            <pc:sldMk cId="3434026097" sldId="274"/>
            <ac:spMk id="126" creationId="{54C7D949-9DB0-1532-6F27-CF96A0C24CFC}"/>
          </ac:spMkLst>
        </pc:spChg>
        <pc:spChg chg="mod">
          <ac:chgData name="DANIEL MORGON" userId="28f31b12-eada-43cb-91fc-d7cbac8696db" providerId="ADAL" clId="{FBA36323-ED5B-4260-A6E3-C07F9C22BC84}" dt="2024-07-29T14:42:15.422" v="67" actId="165"/>
          <ac:spMkLst>
            <pc:docMk/>
            <pc:sldMk cId="3434026097" sldId="274"/>
            <ac:spMk id="127" creationId="{544D8D31-D47A-4E1D-A0D2-0A7BF4258A73}"/>
          </ac:spMkLst>
        </pc:spChg>
        <pc:spChg chg="mod">
          <ac:chgData name="DANIEL MORGON" userId="28f31b12-eada-43cb-91fc-d7cbac8696db" providerId="ADAL" clId="{FBA36323-ED5B-4260-A6E3-C07F9C22BC84}" dt="2024-07-29T14:42:15.422" v="67" actId="165"/>
          <ac:spMkLst>
            <pc:docMk/>
            <pc:sldMk cId="3434026097" sldId="274"/>
            <ac:spMk id="128" creationId="{8717511A-10E2-1A2C-E72E-DD548EF9CB9C}"/>
          </ac:spMkLst>
        </pc:spChg>
        <pc:spChg chg="mod">
          <ac:chgData name="DANIEL MORGON" userId="28f31b12-eada-43cb-91fc-d7cbac8696db" providerId="ADAL" clId="{FBA36323-ED5B-4260-A6E3-C07F9C22BC84}" dt="2024-07-29T14:42:15.422" v="67" actId="165"/>
          <ac:spMkLst>
            <pc:docMk/>
            <pc:sldMk cId="3434026097" sldId="274"/>
            <ac:spMk id="129" creationId="{B1571563-9962-DDC3-5B59-FCC6B574A939}"/>
          </ac:spMkLst>
        </pc:spChg>
        <pc:spChg chg="mod">
          <ac:chgData name="DANIEL MORGON" userId="28f31b12-eada-43cb-91fc-d7cbac8696db" providerId="ADAL" clId="{FBA36323-ED5B-4260-A6E3-C07F9C22BC84}" dt="2024-07-29T14:42:15.422" v="67" actId="165"/>
          <ac:spMkLst>
            <pc:docMk/>
            <pc:sldMk cId="3434026097" sldId="274"/>
            <ac:spMk id="130" creationId="{B62B2DF9-6256-CC93-E929-C7A7A3C44665}"/>
          </ac:spMkLst>
        </pc:spChg>
        <pc:spChg chg="mod">
          <ac:chgData name="DANIEL MORGON" userId="28f31b12-eada-43cb-91fc-d7cbac8696db" providerId="ADAL" clId="{FBA36323-ED5B-4260-A6E3-C07F9C22BC84}" dt="2024-07-29T14:42:15.422" v="67" actId="165"/>
          <ac:spMkLst>
            <pc:docMk/>
            <pc:sldMk cId="3434026097" sldId="274"/>
            <ac:spMk id="131" creationId="{5A5D6893-DB2D-11E9-27EC-01AF9E98A4B2}"/>
          </ac:spMkLst>
        </pc:spChg>
        <pc:spChg chg="mod">
          <ac:chgData name="DANIEL MORGON" userId="28f31b12-eada-43cb-91fc-d7cbac8696db" providerId="ADAL" clId="{FBA36323-ED5B-4260-A6E3-C07F9C22BC84}" dt="2024-07-29T14:42:15.422" v="67" actId="165"/>
          <ac:spMkLst>
            <pc:docMk/>
            <pc:sldMk cId="3434026097" sldId="274"/>
            <ac:spMk id="132" creationId="{53F13976-BBD8-83CC-C555-D123531D69BE}"/>
          </ac:spMkLst>
        </pc:spChg>
        <pc:spChg chg="mod">
          <ac:chgData name="DANIEL MORGON" userId="28f31b12-eada-43cb-91fc-d7cbac8696db" providerId="ADAL" clId="{FBA36323-ED5B-4260-A6E3-C07F9C22BC84}" dt="2024-07-29T14:42:15.422" v="67" actId="165"/>
          <ac:spMkLst>
            <pc:docMk/>
            <pc:sldMk cId="3434026097" sldId="274"/>
            <ac:spMk id="133" creationId="{B8C34430-4342-740D-EA7A-E96AEB4EAB5A}"/>
          </ac:spMkLst>
        </pc:spChg>
        <pc:spChg chg="mod">
          <ac:chgData name="DANIEL MORGON" userId="28f31b12-eada-43cb-91fc-d7cbac8696db" providerId="ADAL" clId="{FBA36323-ED5B-4260-A6E3-C07F9C22BC84}" dt="2024-07-29T14:42:15.422" v="67" actId="165"/>
          <ac:spMkLst>
            <pc:docMk/>
            <pc:sldMk cId="3434026097" sldId="274"/>
            <ac:spMk id="134" creationId="{DAB31362-DFBF-42B6-3483-B009DF8CA6B8}"/>
          </ac:spMkLst>
        </pc:spChg>
        <pc:spChg chg="mod">
          <ac:chgData name="DANIEL MORGON" userId="28f31b12-eada-43cb-91fc-d7cbac8696db" providerId="ADAL" clId="{FBA36323-ED5B-4260-A6E3-C07F9C22BC84}" dt="2024-07-29T14:42:15.422" v="67" actId="165"/>
          <ac:spMkLst>
            <pc:docMk/>
            <pc:sldMk cId="3434026097" sldId="274"/>
            <ac:spMk id="135" creationId="{023A119C-9E5A-1E00-39EB-6FBEDA60AEB0}"/>
          </ac:spMkLst>
        </pc:spChg>
        <pc:spChg chg="mod">
          <ac:chgData name="DANIEL MORGON" userId="28f31b12-eada-43cb-91fc-d7cbac8696db" providerId="ADAL" clId="{FBA36323-ED5B-4260-A6E3-C07F9C22BC84}" dt="2024-07-29T14:42:15.422" v="67" actId="165"/>
          <ac:spMkLst>
            <pc:docMk/>
            <pc:sldMk cId="3434026097" sldId="274"/>
            <ac:spMk id="136" creationId="{F54D6D12-BA44-3538-3D17-4CE2D1876886}"/>
          </ac:spMkLst>
        </pc:spChg>
        <pc:spChg chg="mod">
          <ac:chgData name="DANIEL MORGON" userId="28f31b12-eada-43cb-91fc-d7cbac8696db" providerId="ADAL" clId="{FBA36323-ED5B-4260-A6E3-C07F9C22BC84}" dt="2024-07-29T14:42:15.422" v="67" actId="165"/>
          <ac:spMkLst>
            <pc:docMk/>
            <pc:sldMk cId="3434026097" sldId="274"/>
            <ac:spMk id="137" creationId="{59C09B52-94D9-19F5-8103-E22CB7AD0615}"/>
          </ac:spMkLst>
        </pc:spChg>
        <pc:spChg chg="mod">
          <ac:chgData name="DANIEL MORGON" userId="28f31b12-eada-43cb-91fc-d7cbac8696db" providerId="ADAL" clId="{FBA36323-ED5B-4260-A6E3-C07F9C22BC84}" dt="2024-07-29T14:42:15.422" v="67" actId="165"/>
          <ac:spMkLst>
            <pc:docMk/>
            <pc:sldMk cId="3434026097" sldId="274"/>
            <ac:spMk id="138" creationId="{583AA19F-900E-AE00-4CA5-A8C383D3FD60}"/>
          </ac:spMkLst>
        </pc:spChg>
        <pc:spChg chg="mod">
          <ac:chgData name="DANIEL MORGON" userId="28f31b12-eada-43cb-91fc-d7cbac8696db" providerId="ADAL" clId="{FBA36323-ED5B-4260-A6E3-C07F9C22BC84}" dt="2024-07-29T14:42:15.422" v="67" actId="165"/>
          <ac:spMkLst>
            <pc:docMk/>
            <pc:sldMk cId="3434026097" sldId="274"/>
            <ac:spMk id="139" creationId="{F99D98B3-DACB-0080-276A-45B21917D5E2}"/>
          </ac:spMkLst>
        </pc:spChg>
        <pc:spChg chg="mod">
          <ac:chgData name="DANIEL MORGON" userId="28f31b12-eada-43cb-91fc-d7cbac8696db" providerId="ADAL" clId="{FBA36323-ED5B-4260-A6E3-C07F9C22BC84}" dt="2024-07-29T14:42:15.422" v="67" actId="165"/>
          <ac:spMkLst>
            <pc:docMk/>
            <pc:sldMk cId="3434026097" sldId="274"/>
            <ac:spMk id="140" creationId="{3E024812-013A-AF07-6BCB-A2BAC17D9B12}"/>
          </ac:spMkLst>
        </pc:spChg>
        <pc:spChg chg="mod">
          <ac:chgData name="DANIEL MORGON" userId="28f31b12-eada-43cb-91fc-d7cbac8696db" providerId="ADAL" clId="{FBA36323-ED5B-4260-A6E3-C07F9C22BC84}" dt="2024-07-29T14:42:15.422" v="67" actId="165"/>
          <ac:spMkLst>
            <pc:docMk/>
            <pc:sldMk cId="3434026097" sldId="274"/>
            <ac:spMk id="141" creationId="{728C2242-0612-4914-3C72-8793C4AC336F}"/>
          </ac:spMkLst>
        </pc:spChg>
        <pc:spChg chg="mod">
          <ac:chgData name="DANIEL MORGON" userId="28f31b12-eada-43cb-91fc-d7cbac8696db" providerId="ADAL" clId="{FBA36323-ED5B-4260-A6E3-C07F9C22BC84}" dt="2024-07-29T14:42:15.422" v="67" actId="165"/>
          <ac:spMkLst>
            <pc:docMk/>
            <pc:sldMk cId="3434026097" sldId="274"/>
            <ac:spMk id="142" creationId="{24CA7E47-CF46-9639-3711-244F7B8A816E}"/>
          </ac:spMkLst>
        </pc:spChg>
        <pc:spChg chg="mod">
          <ac:chgData name="DANIEL MORGON" userId="28f31b12-eada-43cb-91fc-d7cbac8696db" providerId="ADAL" clId="{FBA36323-ED5B-4260-A6E3-C07F9C22BC84}" dt="2024-07-29T14:42:15.422" v="67" actId="165"/>
          <ac:spMkLst>
            <pc:docMk/>
            <pc:sldMk cId="3434026097" sldId="274"/>
            <ac:spMk id="143" creationId="{B4FF69C2-5E10-471D-EAE2-D123D238F009}"/>
          </ac:spMkLst>
        </pc:spChg>
        <pc:spChg chg="mod">
          <ac:chgData name="DANIEL MORGON" userId="28f31b12-eada-43cb-91fc-d7cbac8696db" providerId="ADAL" clId="{FBA36323-ED5B-4260-A6E3-C07F9C22BC84}" dt="2024-07-29T14:42:15.422" v="67" actId="165"/>
          <ac:spMkLst>
            <pc:docMk/>
            <pc:sldMk cId="3434026097" sldId="274"/>
            <ac:spMk id="144" creationId="{7F72E0BD-BFFA-0CE0-87CA-A4C596A341E1}"/>
          </ac:spMkLst>
        </pc:spChg>
        <pc:spChg chg="mod">
          <ac:chgData name="DANIEL MORGON" userId="28f31b12-eada-43cb-91fc-d7cbac8696db" providerId="ADAL" clId="{FBA36323-ED5B-4260-A6E3-C07F9C22BC84}" dt="2024-07-29T14:42:15.422" v="67" actId="165"/>
          <ac:spMkLst>
            <pc:docMk/>
            <pc:sldMk cId="3434026097" sldId="274"/>
            <ac:spMk id="145" creationId="{60BC0915-3248-84B3-8D9E-86C0BD820F8E}"/>
          </ac:spMkLst>
        </pc:spChg>
        <pc:spChg chg="mod">
          <ac:chgData name="DANIEL MORGON" userId="28f31b12-eada-43cb-91fc-d7cbac8696db" providerId="ADAL" clId="{FBA36323-ED5B-4260-A6E3-C07F9C22BC84}" dt="2024-07-29T14:42:15.422" v="67" actId="165"/>
          <ac:spMkLst>
            <pc:docMk/>
            <pc:sldMk cId="3434026097" sldId="274"/>
            <ac:spMk id="146" creationId="{720884A9-36C9-32A7-B6E6-718A6990795B}"/>
          </ac:spMkLst>
        </pc:spChg>
        <pc:spChg chg="mod">
          <ac:chgData name="DANIEL MORGON" userId="28f31b12-eada-43cb-91fc-d7cbac8696db" providerId="ADAL" clId="{FBA36323-ED5B-4260-A6E3-C07F9C22BC84}" dt="2024-07-29T14:42:15.422" v="67" actId="165"/>
          <ac:spMkLst>
            <pc:docMk/>
            <pc:sldMk cId="3434026097" sldId="274"/>
            <ac:spMk id="147" creationId="{77552918-4829-28D0-3B6B-C672E94F6D38}"/>
          </ac:spMkLst>
        </pc:spChg>
        <pc:spChg chg="mod">
          <ac:chgData name="DANIEL MORGON" userId="28f31b12-eada-43cb-91fc-d7cbac8696db" providerId="ADAL" clId="{FBA36323-ED5B-4260-A6E3-C07F9C22BC84}" dt="2024-07-29T14:42:15.422" v="67" actId="165"/>
          <ac:spMkLst>
            <pc:docMk/>
            <pc:sldMk cId="3434026097" sldId="274"/>
            <ac:spMk id="148" creationId="{E672287A-64EC-EA01-B3B7-84FA079C3FD3}"/>
          </ac:spMkLst>
        </pc:spChg>
        <pc:spChg chg="mod">
          <ac:chgData name="DANIEL MORGON" userId="28f31b12-eada-43cb-91fc-d7cbac8696db" providerId="ADAL" clId="{FBA36323-ED5B-4260-A6E3-C07F9C22BC84}" dt="2024-07-29T14:42:15.422" v="67" actId="165"/>
          <ac:spMkLst>
            <pc:docMk/>
            <pc:sldMk cId="3434026097" sldId="274"/>
            <ac:spMk id="149" creationId="{1E059993-4B68-5A39-CED0-57F600AFF7E5}"/>
          </ac:spMkLst>
        </pc:spChg>
        <pc:spChg chg="mod">
          <ac:chgData name="DANIEL MORGON" userId="28f31b12-eada-43cb-91fc-d7cbac8696db" providerId="ADAL" clId="{FBA36323-ED5B-4260-A6E3-C07F9C22BC84}" dt="2024-07-29T14:42:15.422" v="67" actId="165"/>
          <ac:spMkLst>
            <pc:docMk/>
            <pc:sldMk cId="3434026097" sldId="274"/>
            <ac:spMk id="150" creationId="{FF9B2082-529E-4FEE-7C9A-140E86B810B5}"/>
          </ac:spMkLst>
        </pc:spChg>
        <pc:spChg chg="mod">
          <ac:chgData name="DANIEL MORGON" userId="28f31b12-eada-43cb-91fc-d7cbac8696db" providerId="ADAL" clId="{FBA36323-ED5B-4260-A6E3-C07F9C22BC84}" dt="2024-07-29T14:42:15.422" v="67" actId="165"/>
          <ac:spMkLst>
            <pc:docMk/>
            <pc:sldMk cId="3434026097" sldId="274"/>
            <ac:spMk id="151" creationId="{F4DD1899-EC08-97B9-B203-AC5160DA2428}"/>
          </ac:spMkLst>
        </pc:spChg>
        <pc:spChg chg="mod">
          <ac:chgData name="DANIEL MORGON" userId="28f31b12-eada-43cb-91fc-d7cbac8696db" providerId="ADAL" clId="{FBA36323-ED5B-4260-A6E3-C07F9C22BC84}" dt="2024-07-29T14:42:15.422" v="67" actId="165"/>
          <ac:spMkLst>
            <pc:docMk/>
            <pc:sldMk cId="3434026097" sldId="274"/>
            <ac:spMk id="152" creationId="{B9D00046-7C3D-8DA8-6351-FFB5C29C6985}"/>
          </ac:spMkLst>
        </pc:spChg>
        <pc:spChg chg="mod">
          <ac:chgData name="DANIEL MORGON" userId="28f31b12-eada-43cb-91fc-d7cbac8696db" providerId="ADAL" clId="{FBA36323-ED5B-4260-A6E3-C07F9C22BC84}" dt="2024-07-29T14:42:15.422" v="67" actId="165"/>
          <ac:spMkLst>
            <pc:docMk/>
            <pc:sldMk cId="3434026097" sldId="274"/>
            <ac:spMk id="153" creationId="{501F5F89-86B8-580E-73A3-C36385590A29}"/>
          </ac:spMkLst>
        </pc:spChg>
        <pc:spChg chg="mod">
          <ac:chgData name="DANIEL MORGON" userId="28f31b12-eada-43cb-91fc-d7cbac8696db" providerId="ADAL" clId="{FBA36323-ED5B-4260-A6E3-C07F9C22BC84}" dt="2024-07-29T14:42:15.422" v="67" actId="165"/>
          <ac:spMkLst>
            <pc:docMk/>
            <pc:sldMk cId="3434026097" sldId="274"/>
            <ac:spMk id="154" creationId="{3540A6EF-AEFE-C1E6-FC94-ACC0F2F5FEF0}"/>
          </ac:spMkLst>
        </pc:spChg>
        <pc:spChg chg="mod">
          <ac:chgData name="DANIEL MORGON" userId="28f31b12-eada-43cb-91fc-d7cbac8696db" providerId="ADAL" clId="{FBA36323-ED5B-4260-A6E3-C07F9C22BC84}" dt="2024-07-29T14:42:15.422" v="67" actId="165"/>
          <ac:spMkLst>
            <pc:docMk/>
            <pc:sldMk cId="3434026097" sldId="274"/>
            <ac:spMk id="155" creationId="{0C7AC873-3A09-A219-0C26-7F992721F0B5}"/>
          </ac:spMkLst>
        </pc:spChg>
        <pc:spChg chg="mod">
          <ac:chgData name="DANIEL MORGON" userId="28f31b12-eada-43cb-91fc-d7cbac8696db" providerId="ADAL" clId="{FBA36323-ED5B-4260-A6E3-C07F9C22BC84}" dt="2024-07-29T14:42:15.422" v="67" actId="165"/>
          <ac:spMkLst>
            <pc:docMk/>
            <pc:sldMk cId="3434026097" sldId="274"/>
            <ac:spMk id="156" creationId="{6FCDA13A-50B1-CCCB-AB9F-32DF35DC2150}"/>
          </ac:spMkLst>
        </pc:spChg>
        <pc:spChg chg="mod">
          <ac:chgData name="DANIEL MORGON" userId="28f31b12-eada-43cb-91fc-d7cbac8696db" providerId="ADAL" clId="{FBA36323-ED5B-4260-A6E3-C07F9C22BC84}" dt="2024-07-29T14:42:15.422" v="67" actId="165"/>
          <ac:spMkLst>
            <pc:docMk/>
            <pc:sldMk cId="3434026097" sldId="274"/>
            <ac:spMk id="157" creationId="{7288B2BE-C67C-139A-658F-C181B9F0BBF3}"/>
          </ac:spMkLst>
        </pc:spChg>
        <pc:spChg chg="mod">
          <ac:chgData name="DANIEL MORGON" userId="28f31b12-eada-43cb-91fc-d7cbac8696db" providerId="ADAL" clId="{FBA36323-ED5B-4260-A6E3-C07F9C22BC84}" dt="2024-07-29T14:42:15.422" v="67" actId="165"/>
          <ac:spMkLst>
            <pc:docMk/>
            <pc:sldMk cId="3434026097" sldId="274"/>
            <ac:spMk id="158" creationId="{29E301E6-4CFF-C989-B9EF-D28FE19ED1DE}"/>
          </ac:spMkLst>
        </pc:spChg>
        <pc:spChg chg="mod">
          <ac:chgData name="DANIEL MORGON" userId="28f31b12-eada-43cb-91fc-d7cbac8696db" providerId="ADAL" clId="{FBA36323-ED5B-4260-A6E3-C07F9C22BC84}" dt="2024-07-29T14:42:15.422" v="67" actId="165"/>
          <ac:spMkLst>
            <pc:docMk/>
            <pc:sldMk cId="3434026097" sldId="274"/>
            <ac:spMk id="159" creationId="{37E032CA-F834-5C8D-9F3D-8ECD17F76800}"/>
          </ac:spMkLst>
        </pc:spChg>
        <pc:grpChg chg="add mod">
          <ac:chgData name="DANIEL MORGON" userId="28f31b12-eada-43cb-91fc-d7cbac8696db" providerId="ADAL" clId="{FBA36323-ED5B-4260-A6E3-C07F9C22BC84}" dt="2024-07-29T14:45:18.174" v="88" actId="1076"/>
          <ac:grpSpMkLst>
            <pc:docMk/>
            <pc:sldMk cId="3434026097" sldId="274"/>
            <ac:grpSpMk id="7" creationId="{D59B3538-D0B0-7A82-6378-A31EB6F5ABCB}"/>
          </ac:grpSpMkLst>
        </pc:grpChg>
        <pc:grpChg chg="del mod topLvl">
          <ac:chgData name="DANIEL MORGON" userId="28f31b12-eada-43cb-91fc-d7cbac8696db" providerId="ADAL" clId="{FBA36323-ED5B-4260-A6E3-C07F9C22BC84}" dt="2024-07-29T14:42:27.431" v="71" actId="478"/>
          <ac:grpSpMkLst>
            <pc:docMk/>
            <pc:sldMk cId="3434026097" sldId="274"/>
            <ac:grpSpMk id="48" creationId="{207BF73A-6671-7389-BA18-D21B5B3DC0C6}"/>
          </ac:grpSpMkLst>
        </pc:grpChg>
        <pc:grpChg chg="mod">
          <ac:chgData name="DANIEL MORGON" userId="28f31b12-eada-43cb-91fc-d7cbac8696db" providerId="ADAL" clId="{FBA36323-ED5B-4260-A6E3-C07F9C22BC84}" dt="2024-07-29T14:42:15.422" v="67" actId="165"/>
          <ac:grpSpMkLst>
            <pc:docMk/>
            <pc:sldMk cId="3434026097" sldId="274"/>
            <ac:grpSpMk id="49" creationId="{CE3E8E61-0577-7A9A-DA85-813AA8FC41F0}"/>
          </ac:grpSpMkLst>
        </pc:grpChg>
        <pc:grpChg chg="mod">
          <ac:chgData name="DANIEL MORGON" userId="28f31b12-eada-43cb-91fc-d7cbac8696db" providerId="ADAL" clId="{FBA36323-ED5B-4260-A6E3-C07F9C22BC84}" dt="2024-07-29T14:42:15.422" v="67" actId="165"/>
          <ac:grpSpMkLst>
            <pc:docMk/>
            <pc:sldMk cId="3434026097" sldId="274"/>
            <ac:grpSpMk id="50" creationId="{7C4F6ABB-47D9-28F3-EA7F-3314DF222B62}"/>
          </ac:grpSpMkLst>
        </pc:grpChg>
        <pc:grpChg chg="mod">
          <ac:chgData name="DANIEL MORGON" userId="28f31b12-eada-43cb-91fc-d7cbac8696db" providerId="ADAL" clId="{FBA36323-ED5B-4260-A6E3-C07F9C22BC84}" dt="2024-07-29T14:42:15.422" v="67" actId="165"/>
          <ac:grpSpMkLst>
            <pc:docMk/>
            <pc:sldMk cId="3434026097" sldId="274"/>
            <ac:grpSpMk id="51" creationId="{59E493C3-41E7-5CB4-E953-F64DBCA07F0D}"/>
          </ac:grpSpMkLst>
        </pc:grpChg>
        <pc:grpChg chg="mod">
          <ac:chgData name="DANIEL MORGON" userId="28f31b12-eada-43cb-91fc-d7cbac8696db" providerId="ADAL" clId="{FBA36323-ED5B-4260-A6E3-C07F9C22BC84}" dt="2024-07-29T14:42:15.422" v="67" actId="165"/>
          <ac:grpSpMkLst>
            <pc:docMk/>
            <pc:sldMk cId="3434026097" sldId="274"/>
            <ac:grpSpMk id="52" creationId="{D82B74A3-2892-6C9A-F038-EA361D055710}"/>
          </ac:grpSpMkLst>
        </pc:grpChg>
        <pc:grpChg chg="mod">
          <ac:chgData name="DANIEL MORGON" userId="28f31b12-eada-43cb-91fc-d7cbac8696db" providerId="ADAL" clId="{FBA36323-ED5B-4260-A6E3-C07F9C22BC84}" dt="2024-07-29T14:42:15.422" v="67" actId="165"/>
          <ac:grpSpMkLst>
            <pc:docMk/>
            <pc:sldMk cId="3434026097" sldId="274"/>
            <ac:grpSpMk id="53" creationId="{46C315A6-93FC-CAE8-1958-5E4406A1EC99}"/>
          </ac:grpSpMkLst>
        </pc:grpChg>
        <pc:grpChg chg="mod">
          <ac:chgData name="DANIEL MORGON" userId="28f31b12-eada-43cb-91fc-d7cbac8696db" providerId="ADAL" clId="{FBA36323-ED5B-4260-A6E3-C07F9C22BC84}" dt="2024-07-29T14:42:15.422" v="67" actId="165"/>
          <ac:grpSpMkLst>
            <pc:docMk/>
            <pc:sldMk cId="3434026097" sldId="274"/>
            <ac:grpSpMk id="64" creationId="{EA1D5CCE-3F8D-FB74-567D-749A134A6475}"/>
          </ac:grpSpMkLst>
        </pc:grpChg>
        <pc:grpChg chg="mod">
          <ac:chgData name="DANIEL MORGON" userId="28f31b12-eada-43cb-91fc-d7cbac8696db" providerId="ADAL" clId="{FBA36323-ED5B-4260-A6E3-C07F9C22BC84}" dt="2024-07-29T14:42:15.422" v="67" actId="165"/>
          <ac:grpSpMkLst>
            <pc:docMk/>
            <pc:sldMk cId="3434026097" sldId="274"/>
            <ac:grpSpMk id="67" creationId="{DA7EC078-44B7-7951-4CF6-E9A6235EF78F}"/>
          </ac:grpSpMkLst>
        </pc:grpChg>
        <pc:grpChg chg="mod">
          <ac:chgData name="DANIEL MORGON" userId="28f31b12-eada-43cb-91fc-d7cbac8696db" providerId="ADAL" clId="{FBA36323-ED5B-4260-A6E3-C07F9C22BC84}" dt="2024-07-29T14:42:15.422" v="67" actId="165"/>
          <ac:grpSpMkLst>
            <pc:docMk/>
            <pc:sldMk cId="3434026097" sldId="274"/>
            <ac:grpSpMk id="68" creationId="{DAD3F921-2208-A3FD-A03D-3276706B6BF7}"/>
          </ac:grpSpMkLst>
        </pc:grpChg>
        <pc:grpChg chg="mod">
          <ac:chgData name="DANIEL MORGON" userId="28f31b12-eada-43cb-91fc-d7cbac8696db" providerId="ADAL" clId="{FBA36323-ED5B-4260-A6E3-C07F9C22BC84}" dt="2024-07-29T14:42:15.422" v="67" actId="165"/>
          <ac:grpSpMkLst>
            <pc:docMk/>
            <pc:sldMk cId="3434026097" sldId="274"/>
            <ac:grpSpMk id="78" creationId="{5A3D9F9C-A22A-CE20-9153-F06A50369843}"/>
          </ac:grpSpMkLst>
        </pc:grpChg>
        <pc:grpChg chg="mod">
          <ac:chgData name="DANIEL MORGON" userId="28f31b12-eada-43cb-91fc-d7cbac8696db" providerId="ADAL" clId="{FBA36323-ED5B-4260-A6E3-C07F9C22BC84}" dt="2024-07-29T14:42:15.422" v="67" actId="165"/>
          <ac:grpSpMkLst>
            <pc:docMk/>
            <pc:sldMk cId="3434026097" sldId="274"/>
            <ac:grpSpMk id="79" creationId="{16642A8D-5F30-88C3-73B8-4334C32DC993}"/>
          </ac:grpSpMkLst>
        </pc:grpChg>
        <pc:grpChg chg="mod">
          <ac:chgData name="DANIEL MORGON" userId="28f31b12-eada-43cb-91fc-d7cbac8696db" providerId="ADAL" clId="{FBA36323-ED5B-4260-A6E3-C07F9C22BC84}" dt="2024-07-29T14:42:15.422" v="67" actId="165"/>
          <ac:grpSpMkLst>
            <pc:docMk/>
            <pc:sldMk cId="3434026097" sldId="274"/>
            <ac:grpSpMk id="80" creationId="{A7579806-61FF-AC0F-7533-64D70D30E20B}"/>
          </ac:grpSpMkLst>
        </pc:grpChg>
        <pc:grpChg chg="mod">
          <ac:chgData name="DANIEL MORGON" userId="28f31b12-eada-43cb-91fc-d7cbac8696db" providerId="ADAL" clId="{FBA36323-ED5B-4260-A6E3-C07F9C22BC84}" dt="2024-07-29T14:42:15.422" v="67" actId="165"/>
          <ac:grpSpMkLst>
            <pc:docMk/>
            <pc:sldMk cId="3434026097" sldId="274"/>
            <ac:grpSpMk id="81" creationId="{79E7F374-969D-C342-E6F0-7CA200F32C21}"/>
          </ac:grpSpMkLst>
        </pc:grpChg>
        <pc:grpChg chg="del mod topLvl">
          <ac:chgData name="DANIEL MORGON" userId="28f31b12-eada-43cb-91fc-d7cbac8696db" providerId="ADAL" clId="{FBA36323-ED5B-4260-A6E3-C07F9C22BC84}" dt="2024-07-29T14:42:19.081" v="68" actId="478"/>
          <ac:grpSpMkLst>
            <pc:docMk/>
            <pc:sldMk cId="3434026097" sldId="274"/>
            <ac:grpSpMk id="92" creationId="{87383A40-B2D0-F592-4BD1-C7FDACE1A9BD}"/>
          </ac:grpSpMkLst>
        </pc:grpChg>
        <pc:grpChg chg="mod">
          <ac:chgData name="DANIEL MORGON" userId="28f31b12-eada-43cb-91fc-d7cbac8696db" providerId="ADAL" clId="{FBA36323-ED5B-4260-A6E3-C07F9C22BC84}" dt="2024-07-29T14:42:15.422" v="67" actId="165"/>
          <ac:grpSpMkLst>
            <pc:docMk/>
            <pc:sldMk cId="3434026097" sldId="274"/>
            <ac:grpSpMk id="93" creationId="{9691256E-342D-324F-7A71-6FAE8D1598AB}"/>
          </ac:grpSpMkLst>
        </pc:grpChg>
        <pc:grpChg chg="mod">
          <ac:chgData name="DANIEL MORGON" userId="28f31b12-eada-43cb-91fc-d7cbac8696db" providerId="ADAL" clId="{FBA36323-ED5B-4260-A6E3-C07F9C22BC84}" dt="2024-07-29T14:42:15.422" v="67" actId="165"/>
          <ac:grpSpMkLst>
            <pc:docMk/>
            <pc:sldMk cId="3434026097" sldId="274"/>
            <ac:grpSpMk id="94" creationId="{6A469B5D-2FA1-4B5A-23CB-D9A90CFDC8FE}"/>
          </ac:grpSpMkLst>
        </pc:grpChg>
        <pc:grpChg chg="mod">
          <ac:chgData name="DANIEL MORGON" userId="28f31b12-eada-43cb-91fc-d7cbac8696db" providerId="ADAL" clId="{FBA36323-ED5B-4260-A6E3-C07F9C22BC84}" dt="2024-07-29T14:42:15.422" v="67" actId="165"/>
          <ac:grpSpMkLst>
            <pc:docMk/>
            <pc:sldMk cId="3434026097" sldId="274"/>
            <ac:grpSpMk id="116" creationId="{F19BB70C-66AC-F3B2-7E04-1D799805328E}"/>
          </ac:grpSpMkLst>
        </pc:grpChg>
        <pc:grpChg chg="mod">
          <ac:chgData name="DANIEL MORGON" userId="28f31b12-eada-43cb-91fc-d7cbac8696db" providerId="ADAL" clId="{FBA36323-ED5B-4260-A6E3-C07F9C22BC84}" dt="2024-07-29T14:42:15.422" v="67" actId="165"/>
          <ac:grpSpMkLst>
            <pc:docMk/>
            <pc:sldMk cId="3434026097" sldId="274"/>
            <ac:grpSpMk id="117" creationId="{6277398A-2E95-CABD-502D-15AFAD0D3EB2}"/>
          </ac:grpSpMkLst>
        </pc:grpChg>
        <pc:grpChg chg="mod">
          <ac:chgData name="DANIEL MORGON" userId="28f31b12-eada-43cb-91fc-d7cbac8696db" providerId="ADAL" clId="{FBA36323-ED5B-4260-A6E3-C07F9C22BC84}" dt="2024-07-29T14:42:15.422" v="67" actId="165"/>
          <ac:grpSpMkLst>
            <pc:docMk/>
            <pc:sldMk cId="3434026097" sldId="274"/>
            <ac:grpSpMk id="118" creationId="{9684610E-2C5A-6BD6-D377-4A0AF965479C}"/>
          </ac:grpSpMkLst>
        </pc:grpChg>
        <pc:grpChg chg="mod">
          <ac:chgData name="DANIEL MORGON" userId="28f31b12-eada-43cb-91fc-d7cbac8696db" providerId="ADAL" clId="{FBA36323-ED5B-4260-A6E3-C07F9C22BC84}" dt="2024-07-29T14:42:15.422" v="67" actId="165"/>
          <ac:grpSpMkLst>
            <pc:docMk/>
            <pc:sldMk cId="3434026097" sldId="274"/>
            <ac:grpSpMk id="119" creationId="{45817883-96F3-CC7E-F75D-D5BE62C403AB}"/>
          </ac:grpSpMkLst>
        </pc:grpChg>
        <pc:grpChg chg="mod">
          <ac:chgData name="DANIEL MORGON" userId="28f31b12-eada-43cb-91fc-d7cbac8696db" providerId="ADAL" clId="{FBA36323-ED5B-4260-A6E3-C07F9C22BC84}" dt="2024-07-29T14:42:15.422" v="67" actId="165"/>
          <ac:grpSpMkLst>
            <pc:docMk/>
            <pc:sldMk cId="3434026097" sldId="274"/>
            <ac:grpSpMk id="121" creationId="{D4BC3BB5-7A18-6CFC-A2AF-645023C983E0}"/>
          </ac:grpSpMkLst>
        </pc:grpChg>
        <pc:grpChg chg="mod">
          <ac:chgData name="DANIEL MORGON" userId="28f31b12-eada-43cb-91fc-d7cbac8696db" providerId="ADAL" clId="{FBA36323-ED5B-4260-A6E3-C07F9C22BC84}" dt="2024-07-29T14:42:15.422" v="67" actId="165"/>
          <ac:grpSpMkLst>
            <pc:docMk/>
            <pc:sldMk cId="3434026097" sldId="274"/>
            <ac:grpSpMk id="122" creationId="{ACD5D7F3-AEC4-F1DD-CBAD-29D5CBA7DDE4}"/>
          </ac:grpSpMkLst>
        </pc:grpChg>
        <pc:grpChg chg="mod">
          <ac:chgData name="DANIEL MORGON" userId="28f31b12-eada-43cb-91fc-d7cbac8696db" providerId="ADAL" clId="{FBA36323-ED5B-4260-A6E3-C07F9C22BC84}" dt="2024-07-29T14:42:15.422" v="67" actId="165"/>
          <ac:grpSpMkLst>
            <pc:docMk/>
            <pc:sldMk cId="3434026097" sldId="274"/>
            <ac:grpSpMk id="123" creationId="{88B5D524-CF65-4104-BD3B-047447E5A61F}"/>
          </ac:grpSpMkLst>
        </pc:grpChg>
        <pc:grpChg chg="add del mod topLvl">
          <ac:chgData name="DANIEL MORGON" userId="28f31b12-eada-43cb-91fc-d7cbac8696db" providerId="ADAL" clId="{FBA36323-ED5B-4260-A6E3-C07F9C22BC84}" dt="2024-07-29T14:42:29.524" v="72" actId="478"/>
          <ac:grpSpMkLst>
            <pc:docMk/>
            <pc:sldMk cId="3434026097" sldId="274"/>
            <ac:grpSpMk id="161" creationId="{83A9586F-38C0-87D9-B83F-9E59CAF324E3}"/>
          </ac:grpSpMkLst>
        </pc:grpChg>
        <pc:grpChg chg="add del">
          <ac:chgData name="DANIEL MORGON" userId="28f31b12-eada-43cb-91fc-d7cbac8696db" providerId="ADAL" clId="{FBA36323-ED5B-4260-A6E3-C07F9C22BC84}" dt="2024-07-29T14:42:15.422" v="67" actId="165"/>
          <ac:grpSpMkLst>
            <pc:docMk/>
            <pc:sldMk cId="3434026097" sldId="274"/>
            <ac:grpSpMk id="162" creationId="{B80D89DB-BB0F-0729-FFC3-AD8CC691090F}"/>
          </ac:grpSpMkLst>
        </pc:grpChg>
        <pc:picChg chg="mod ord">
          <ac:chgData name="DANIEL MORGON" userId="28f31b12-eada-43cb-91fc-d7cbac8696db" providerId="ADAL" clId="{FBA36323-ED5B-4260-A6E3-C07F9C22BC84}" dt="2024-07-29T14:43:22.625" v="80" actId="164"/>
          <ac:picMkLst>
            <pc:docMk/>
            <pc:sldMk cId="3434026097" sldId="274"/>
            <ac:picMk id="2" creationId="{66826D7A-A1F3-EFE9-F6D5-5BD39353A9F6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del">
              <pc226:chgData name="DANIEL MORGON" userId="28f31b12-eada-43cb-91fc-d7cbac8696db" providerId="ADAL" clId="{FBA36323-ED5B-4260-A6E3-C07F9C22BC84}" dt="2024-07-29T14:43:38.108" v="82"/>
              <pc2:cmMkLst xmlns:pc2="http://schemas.microsoft.com/office/powerpoint/2019/9/main/command">
                <pc:docMk/>
                <pc:sldMk cId="3434026097" sldId="274"/>
                <pc2:cmMk id="{EDA08FD4-380E-442C-A4D4-7C561FD698AD}"/>
              </pc2:cmMkLst>
            </pc226:cmChg>
          </p:ext>
        </pc:extLst>
      </pc:sldChg>
      <pc:sldChg chg="addSp modSp mod modAnim">
        <pc:chgData name="DANIEL MORGON" userId="28f31b12-eada-43cb-91fc-d7cbac8696db" providerId="ADAL" clId="{FBA36323-ED5B-4260-A6E3-C07F9C22BC84}" dt="2024-07-29T20:38:15.713" v="833" actId="14100"/>
        <pc:sldMkLst>
          <pc:docMk/>
          <pc:sldMk cId="769402505" sldId="275"/>
        </pc:sldMkLst>
        <pc:spChg chg="mod">
          <ac:chgData name="DANIEL MORGON" userId="28f31b12-eada-43cb-91fc-d7cbac8696db" providerId="ADAL" clId="{FBA36323-ED5B-4260-A6E3-C07F9C22BC84}" dt="2024-07-29T20:37:10.630" v="829" actId="207"/>
          <ac:spMkLst>
            <pc:docMk/>
            <pc:sldMk cId="769402505" sldId="275"/>
            <ac:spMk id="7" creationId="{E9AC61F1-FC5D-8CC0-168A-7A24D56FB1E1}"/>
          </ac:spMkLst>
        </pc:spChg>
        <pc:spChg chg="add mod">
          <ac:chgData name="DANIEL MORGON" userId="28f31b12-eada-43cb-91fc-d7cbac8696db" providerId="ADAL" clId="{FBA36323-ED5B-4260-A6E3-C07F9C22BC84}" dt="2024-07-29T20:38:15.713" v="833" actId="14100"/>
          <ac:spMkLst>
            <pc:docMk/>
            <pc:sldMk cId="769402505" sldId="275"/>
            <ac:spMk id="3078" creationId="{51C4D6AE-98E2-6ACA-1A27-9521A0293EDB}"/>
          </ac:spMkLst>
        </pc:spChg>
      </pc:sldChg>
      <pc:sldChg chg="modSp">
        <pc:chgData name="DANIEL MORGON" userId="28f31b12-eada-43cb-91fc-d7cbac8696db" providerId="ADAL" clId="{FBA36323-ED5B-4260-A6E3-C07F9C22BC84}" dt="2024-07-29T20:18:43.686" v="720" actId="113"/>
        <pc:sldMkLst>
          <pc:docMk/>
          <pc:sldMk cId="3313602814" sldId="277"/>
        </pc:sldMkLst>
        <pc:spChg chg="mod">
          <ac:chgData name="DANIEL MORGON" userId="28f31b12-eada-43cb-91fc-d7cbac8696db" providerId="ADAL" clId="{FBA36323-ED5B-4260-A6E3-C07F9C22BC84}" dt="2024-07-29T20:18:43.686" v="720" actId="113"/>
          <ac:spMkLst>
            <pc:docMk/>
            <pc:sldMk cId="3313602814" sldId="277"/>
            <ac:spMk id="15" creationId="{1BCEDAC9-3B3C-8755-1C58-4D2CC0F2C0CD}"/>
          </ac:spMkLst>
        </pc:spChg>
      </pc:sldChg>
      <pc:sldChg chg="del">
        <pc:chgData name="DANIEL MORGON" userId="28f31b12-eada-43cb-91fc-d7cbac8696db" providerId="ADAL" clId="{FBA36323-ED5B-4260-A6E3-C07F9C22BC84}" dt="2024-07-29T20:00:28.777" v="688" actId="2696"/>
        <pc:sldMkLst>
          <pc:docMk/>
          <pc:sldMk cId="3365016359" sldId="278"/>
        </pc:sldMkLst>
      </pc:sldChg>
      <pc:sldChg chg="addSp delSp modSp mod modTransition modAnim">
        <pc:chgData name="DANIEL MORGON" userId="28f31b12-eada-43cb-91fc-d7cbac8696db" providerId="ADAL" clId="{FBA36323-ED5B-4260-A6E3-C07F9C22BC84}" dt="2024-07-29T20:15:27.153" v="713" actId="1076"/>
        <pc:sldMkLst>
          <pc:docMk/>
          <pc:sldMk cId="1751326542" sldId="279"/>
        </pc:sldMkLst>
        <pc:spChg chg="mod">
          <ac:chgData name="DANIEL MORGON" userId="28f31b12-eada-43cb-91fc-d7cbac8696db" providerId="ADAL" clId="{FBA36323-ED5B-4260-A6E3-C07F9C22BC84}" dt="2024-07-29T20:12:39.365" v="698" actId="338"/>
          <ac:spMkLst>
            <pc:docMk/>
            <pc:sldMk cId="1751326542" sldId="279"/>
            <ac:spMk id="8" creationId="{B56750F3-5285-DB4D-77A9-2EF8179BD98A}"/>
          </ac:spMkLst>
        </pc:spChg>
        <pc:spChg chg="mod">
          <ac:chgData name="DANIEL MORGON" userId="28f31b12-eada-43cb-91fc-d7cbac8696db" providerId="ADAL" clId="{FBA36323-ED5B-4260-A6E3-C07F9C22BC84}" dt="2024-07-29T20:12:39.365" v="698" actId="338"/>
          <ac:spMkLst>
            <pc:docMk/>
            <pc:sldMk cId="1751326542" sldId="279"/>
            <ac:spMk id="9" creationId="{C9DCB4DD-A302-6C73-6EBC-C07A1D139895}"/>
          </ac:spMkLst>
        </pc:spChg>
        <pc:spChg chg="mod">
          <ac:chgData name="DANIEL MORGON" userId="28f31b12-eada-43cb-91fc-d7cbac8696db" providerId="ADAL" clId="{FBA36323-ED5B-4260-A6E3-C07F9C22BC84}" dt="2024-07-29T20:12:39.365" v="698" actId="338"/>
          <ac:spMkLst>
            <pc:docMk/>
            <pc:sldMk cId="1751326542" sldId="279"/>
            <ac:spMk id="10" creationId="{91ADB03C-A499-FD47-5E1C-11205FB2755B}"/>
          </ac:spMkLst>
        </pc:spChg>
        <pc:spChg chg="mod topLvl">
          <ac:chgData name="DANIEL MORGON" userId="28f31b12-eada-43cb-91fc-d7cbac8696db" providerId="ADAL" clId="{FBA36323-ED5B-4260-A6E3-C07F9C22BC84}" dt="2024-07-29T20:12:39.365" v="698" actId="338"/>
          <ac:spMkLst>
            <pc:docMk/>
            <pc:sldMk cId="1751326542" sldId="279"/>
            <ac:spMk id="11" creationId="{416FCD45-9C07-4982-472C-3EE27EFA6197}"/>
          </ac:spMkLst>
        </pc:spChg>
        <pc:spChg chg="mod">
          <ac:chgData name="DANIEL MORGON" userId="28f31b12-eada-43cb-91fc-d7cbac8696db" providerId="ADAL" clId="{FBA36323-ED5B-4260-A6E3-C07F9C22BC84}" dt="2024-07-29T20:12:39.365" v="698" actId="338"/>
          <ac:spMkLst>
            <pc:docMk/>
            <pc:sldMk cId="1751326542" sldId="279"/>
            <ac:spMk id="12" creationId="{51B55A5B-C7A9-0A86-6F79-718DCEFFB9CC}"/>
          </ac:spMkLst>
        </pc:spChg>
        <pc:spChg chg="mod">
          <ac:chgData name="DANIEL MORGON" userId="28f31b12-eada-43cb-91fc-d7cbac8696db" providerId="ADAL" clId="{FBA36323-ED5B-4260-A6E3-C07F9C22BC84}" dt="2024-07-29T20:12:39.365" v="698" actId="338"/>
          <ac:spMkLst>
            <pc:docMk/>
            <pc:sldMk cId="1751326542" sldId="279"/>
            <ac:spMk id="13" creationId="{418395B8-D420-C271-2D42-661CF3AB0852}"/>
          </ac:spMkLst>
        </pc:spChg>
        <pc:spChg chg="mod">
          <ac:chgData name="DANIEL MORGON" userId="28f31b12-eada-43cb-91fc-d7cbac8696db" providerId="ADAL" clId="{FBA36323-ED5B-4260-A6E3-C07F9C22BC84}" dt="2024-07-29T20:12:39.365" v="698" actId="338"/>
          <ac:spMkLst>
            <pc:docMk/>
            <pc:sldMk cId="1751326542" sldId="279"/>
            <ac:spMk id="14" creationId="{971CC2F2-73DE-FB65-8021-8F61AC30484B}"/>
          </ac:spMkLst>
        </pc:spChg>
        <pc:spChg chg="mod">
          <ac:chgData name="DANIEL MORGON" userId="28f31b12-eada-43cb-91fc-d7cbac8696db" providerId="ADAL" clId="{FBA36323-ED5B-4260-A6E3-C07F9C22BC84}" dt="2024-07-29T20:12:39.365" v="698" actId="338"/>
          <ac:spMkLst>
            <pc:docMk/>
            <pc:sldMk cId="1751326542" sldId="279"/>
            <ac:spMk id="15" creationId="{B268E846-91FF-2733-3D35-9CCD17C11FD2}"/>
          </ac:spMkLst>
        </pc:spChg>
        <pc:spChg chg="mod topLvl">
          <ac:chgData name="DANIEL MORGON" userId="28f31b12-eada-43cb-91fc-d7cbac8696db" providerId="ADAL" clId="{FBA36323-ED5B-4260-A6E3-C07F9C22BC84}" dt="2024-07-29T20:12:42.894" v="699" actId="164"/>
          <ac:spMkLst>
            <pc:docMk/>
            <pc:sldMk cId="1751326542" sldId="279"/>
            <ac:spMk id="16" creationId="{509F33AE-BBBA-34AB-5412-65ED95C394F1}"/>
          </ac:spMkLst>
        </pc:spChg>
        <pc:spChg chg="mod topLvl">
          <ac:chgData name="DANIEL MORGON" userId="28f31b12-eada-43cb-91fc-d7cbac8696db" providerId="ADAL" clId="{FBA36323-ED5B-4260-A6E3-C07F9C22BC84}" dt="2024-07-29T20:12:42.894" v="699" actId="164"/>
          <ac:spMkLst>
            <pc:docMk/>
            <pc:sldMk cId="1751326542" sldId="279"/>
            <ac:spMk id="17" creationId="{1E92687D-25D7-1976-DC71-DEAB6EA35E3E}"/>
          </ac:spMkLst>
        </pc:spChg>
        <pc:spChg chg="mod topLvl">
          <ac:chgData name="DANIEL MORGON" userId="28f31b12-eada-43cb-91fc-d7cbac8696db" providerId="ADAL" clId="{FBA36323-ED5B-4260-A6E3-C07F9C22BC84}" dt="2024-07-29T20:12:42.894" v="699" actId="164"/>
          <ac:spMkLst>
            <pc:docMk/>
            <pc:sldMk cId="1751326542" sldId="279"/>
            <ac:spMk id="18" creationId="{E93B77D9-4F3A-81E8-D260-74E1E7AD29B8}"/>
          </ac:spMkLst>
        </pc:spChg>
        <pc:spChg chg="mod topLvl">
          <ac:chgData name="DANIEL MORGON" userId="28f31b12-eada-43cb-91fc-d7cbac8696db" providerId="ADAL" clId="{FBA36323-ED5B-4260-A6E3-C07F9C22BC84}" dt="2024-07-29T20:12:42.894" v="699" actId="164"/>
          <ac:spMkLst>
            <pc:docMk/>
            <pc:sldMk cId="1751326542" sldId="279"/>
            <ac:spMk id="19" creationId="{0F01FF46-2538-0C57-2131-1B7B2F888A27}"/>
          </ac:spMkLst>
        </pc:spChg>
        <pc:spChg chg="mod topLvl">
          <ac:chgData name="DANIEL MORGON" userId="28f31b12-eada-43cb-91fc-d7cbac8696db" providerId="ADAL" clId="{FBA36323-ED5B-4260-A6E3-C07F9C22BC84}" dt="2024-07-29T20:12:59.754" v="702" actId="164"/>
          <ac:spMkLst>
            <pc:docMk/>
            <pc:sldMk cId="1751326542" sldId="279"/>
            <ac:spMk id="21" creationId="{EB3A7682-424F-552D-D6F0-3F83D61169F5}"/>
          </ac:spMkLst>
        </pc:spChg>
        <pc:spChg chg="mod topLvl">
          <ac:chgData name="DANIEL MORGON" userId="28f31b12-eada-43cb-91fc-d7cbac8696db" providerId="ADAL" clId="{FBA36323-ED5B-4260-A6E3-C07F9C22BC84}" dt="2024-07-29T20:13:11.911" v="703" actId="164"/>
          <ac:spMkLst>
            <pc:docMk/>
            <pc:sldMk cId="1751326542" sldId="279"/>
            <ac:spMk id="22" creationId="{E63B6BD5-454E-CD91-0AEA-3E6DB7B5DD4C}"/>
          </ac:spMkLst>
        </pc:spChg>
        <pc:spChg chg="mod topLvl">
          <ac:chgData name="DANIEL MORGON" userId="28f31b12-eada-43cb-91fc-d7cbac8696db" providerId="ADAL" clId="{FBA36323-ED5B-4260-A6E3-C07F9C22BC84}" dt="2024-07-29T20:13:22.391" v="704" actId="164"/>
          <ac:spMkLst>
            <pc:docMk/>
            <pc:sldMk cId="1751326542" sldId="279"/>
            <ac:spMk id="24" creationId="{B7386FE5-B8AA-5F27-4E5A-5BB3C5EA7500}"/>
          </ac:spMkLst>
        </pc:spChg>
        <pc:spChg chg="mod topLvl">
          <ac:chgData name="DANIEL MORGON" userId="28f31b12-eada-43cb-91fc-d7cbac8696db" providerId="ADAL" clId="{FBA36323-ED5B-4260-A6E3-C07F9C22BC84}" dt="2024-07-29T20:13:22.391" v="704" actId="164"/>
          <ac:spMkLst>
            <pc:docMk/>
            <pc:sldMk cId="1751326542" sldId="279"/>
            <ac:spMk id="25" creationId="{49508B5A-86F9-2F98-ED0C-9ADD8C714688}"/>
          </ac:spMkLst>
        </pc:spChg>
        <pc:spChg chg="mod topLvl">
          <ac:chgData name="DANIEL MORGON" userId="28f31b12-eada-43cb-91fc-d7cbac8696db" providerId="ADAL" clId="{FBA36323-ED5B-4260-A6E3-C07F9C22BC84}" dt="2024-07-29T20:13:22.391" v="704" actId="164"/>
          <ac:spMkLst>
            <pc:docMk/>
            <pc:sldMk cId="1751326542" sldId="279"/>
            <ac:spMk id="28" creationId="{52573F81-4FC8-A888-A5A7-3EF3780FDDD5}"/>
          </ac:spMkLst>
        </pc:spChg>
        <pc:spChg chg="mod topLvl">
          <ac:chgData name="DANIEL MORGON" userId="28f31b12-eada-43cb-91fc-d7cbac8696db" providerId="ADAL" clId="{FBA36323-ED5B-4260-A6E3-C07F9C22BC84}" dt="2024-07-29T20:13:22.391" v="704" actId="164"/>
          <ac:spMkLst>
            <pc:docMk/>
            <pc:sldMk cId="1751326542" sldId="279"/>
            <ac:spMk id="29" creationId="{9222B2E2-B8CA-5D89-0A58-5CEDF4F23BEA}"/>
          </ac:spMkLst>
        </pc:spChg>
        <pc:spChg chg="mod topLvl">
          <ac:chgData name="DANIEL MORGON" userId="28f31b12-eada-43cb-91fc-d7cbac8696db" providerId="ADAL" clId="{FBA36323-ED5B-4260-A6E3-C07F9C22BC84}" dt="2024-07-29T20:13:33.767" v="705" actId="164"/>
          <ac:spMkLst>
            <pc:docMk/>
            <pc:sldMk cId="1751326542" sldId="279"/>
            <ac:spMk id="31" creationId="{AB160316-2366-E637-596F-7F84058FE1B2}"/>
          </ac:spMkLst>
        </pc:spChg>
        <pc:spChg chg="mod topLvl">
          <ac:chgData name="DANIEL MORGON" userId="28f31b12-eada-43cb-91fc-d7cbac8696db" providerId="ADAL" clId="{FBA36323-ED5B-4260-A6E3-C07F9C22BC84}" dt="2024-07-29T20:13:33.767" v="705" actId="164"/>
          <ac:spMkLst>
            <pc:docMk/>
            <pc:sldMk cId="1751326542" sldId="279"/>
            <ac:spMk id="32" creationId="{EF37047D-8BF7-843C-291D-40D1752173EF}"/>
          </ac:spMkLst>
        </pc:spChg>
        <pc:spChg chg="add mod">
          <ac:chgData name="DANIEL MORGON" userId="28f31b12-eada-43cb-91fc-d7cbac8696db" providerId="ADAL" clId="{FBA36323-ED5B-4260-A6E3-C07F9C22BC84}" dt="2024-07-29T20:15:27.153" v="713" actId="1076"/>
          <ac:spMkLst>
            <pc:docMk/>
            <pc:sldMk cId="1751326542" sldId="279"/>
            <ac:spMk id="35" creationId="{6A8CB87E-E4B5-42FC-FAC1-CD2302BF3531}"/>
          </ac:spMkLst>
        </pc:spChg>
        <pc:grpChg chg="add del mod topLvl">
          <ac:chgData name="DANIEL MORGON" userId="28f31b12-eada-43cb-91fc-d7cbac8696db" providerId="ADAL" clId="{FBA36323-ED5B-4260-A6E3-C07F9C22BC84}" dt="2024-07-29T20:12:42.894" v="699" actId="164"/>
          <ac:grpSpMkLst>
            <pc:docMk/>
            <pc:sldMk cId="1751326542" sldId="279"/>
            <ac:grpSpMk id="7" creationId="{D05671A1-EE5B-BD48-A39B-3200DED2AAFB}"/>
          </ac:grpSpMkLst>
        </pc:grpChg>
        <pc:grpChg chg="del">
          <ac:chgData name="DANIEL MORGON" userId="28f31b12-eada-43cb-91fc-d7cbac8696db" providerId="ADAL" clId="{FBA36323-ED5B-4260-A6E3-C07F9C22BC84}" dt="2024-07-29T20:11:21.254" v="689" actId="165"/>
          <ac:grpSpMkLst>
            <pc:docMk/>
            <pc:sldMk cId="1751326542" sldId="279"/>
            <ac:grpSpMk id="34" creationId="{41AAA174-20FC-2428-8340-7BE4776064F4}"/>
          </ac:grpSpMkLst>
        </pc:grpChg>
        <pc:grpChg chg="add del mod">
          <ac:chgData name="DANIEL MORGON" userId="28f31b12-eada-43cb-91fc-d7cbac8696db" providerId="ADAL" clId="{FBA36323-ED5B-4260-A6E3-C07F9C22BC84}" dt="2024-07-29T20:12:39.365" v="698" actId="338"/>
          <ac:grpSpMkLst>
            <pc:docMk/>
            <pc:sldMk cId="1751326542" sldId="279"/>
            <ac:grpSpMk id="36" creationId="{3356BAF3-C703-4254-CD2C-F2462198B6A3}"/>
          </ac:grpSpMkLst>
        </pc:grpChg>
        <pc:grpChg chg="add del mod">
          <ac:chgData name="DANIEL MORGON" userId="28f31b12-eada-43cb-91fc-d7cbac8696db" providerId="ADAL" clId="{FBA36323-ED5B-4260-A6E3-C07F9C22BC84}" dt="2024-07-29T20:12:48.250" v="701" actId="478"/>
          <ac:grpSpMkLst>
            <pc:docMk/>
            <pc:sldMk cId="1751326542" sldId="279"/>
            <ac:grpSpMk id="37" creationId="{02610A98-F96D-00C8-31B5-02E5B8E8DED3}"/>
          </ac:grpSpMkLst>
        </pc:grpChg>
        <pc:grpChg chg="add mod">
          <ac:chgData name="DANIEL MORGON" userId="28f31b12-eada-43cb-91fc-d7cbac8696db" providerId="ADAL" clId="{FBA36323-ED5B-4260-A6E3-C07F9C22BC84}" dt="2024-07-29T20:13:11.911" v="703" actId="164"/>
          <ac:grpSpMkLst>
            <pc:docMk/>
            <pc:sldMk cId="1751326542" sldId="279"/>
            <ac:grpSpMk id="38" creationId="{29B33730-EC62-C21F-7104-0D1DCDA9F8ED}"/>
          </ac:grpSpMkLst>
        </pc:grpChg>
        <pc:grpChg chg="add mod">
          <ac:chgData name="DANIEL MORGON" userId="28f31b12-eada-43cb-91fc-d7cbac8696db" providerId="ADAL" clId="{FBA36323-ED5B-4260-A6E3-C07F9C22BC84}" dt="2024-07-29T20:13:11.911" v="703" actId="164"/>
          <ac:grpSpMkLst>
            <pc:docMk/>
            <pc:sldMk cId="1751326542" sldId="279"/>
            <ac:grpSpMk id="39" creationId="{2A17F5E4-9219-3903-EC9F-1B1A630DB032}"/>
          </ac:grpSpMkLst>
        </pc:grpChg>
        <pc:grpChg chg="add mod">
          <ac:chgData name="DANIEL MORGON" userId="28f31b12-eada-43cb-91fc-d7cbac8696db" providerId="ADAL" clId="{FBA36323-ED5B-4260-A6E3-C07F9C22BC84}" dt="2024-07-29T20:13:22.391" v="704" actId="164"/>
          <ac:grpSpMkLst>
            <pc:docMk/>
            <pc:sldMk cId="1751326542" sldId="279"/>
            <ac:grpSpMk id="40" creationId="{1AF65570-588A-5A81-2875-31D644687501}"/>
          </ac:grpSpMkLst>
        </pc:grpChg>
        <pc:grpChg chg="add mod">
          <ac:chgData name="DANIEL MORGON" userId="28f31b12-eada-43cb-91fc-d7cbac8696db" providerId="ADAL" clId="{FBA36323-ED5B-4260-A6E3-C07F9C22BC84}" dt="2024-07-29T20:13:33.767" v="705" actId="164"/>
          <ac:grpSpMkLst>
            <pc:docMk/>
            <pc:sldMk cId="1751326542" sldId="279"/>
            <ac:grpSpMk id="41" creationId="{3AD514BD-8615-E707-929B-22A2DD8260AE}"/>
          </ac:grpSpMkLst>
        </pc:grpChg>
        <pc:picChg chg="mod topLvl">
          <ac:chgData name="DANIEL MORGON" userId="28f31b12-eada-43cb-91fc-d7cbac8696db" providerId="ADAL" clId="{FBA36323-ED5B-4260-A6E3-C07F9C22BC84}" dt="2024-07-29T20:13:33.767" v="705" actId="164"/>
          <ac:picMkLst>
            <pc:docMk/>
            <pc:sldMk cId="1751326542" sldId="279"/>
            <ac:picMk id="26" creationId="{1A684E87-FE82-F392-8B12-E26F5456DF45}"/>
          </ac:picMkLst>
        </pc:picChg>
        <pc:picChg chg="mod topLvl">
          <ac:chgData name="DANIEL MORGON" userId="28f31b12-eada-43cb-91fc-d7cbac8696db" providerId="ADAL" clId="{FBA36323-ED5B-4260-A6E3-C07F9C22BC84}" dt="2024-07-29T20:13:33.767" v="705" actId="164"/>
          <ac:picMkLst>
            <pc:docMk/>
            <pc:sldMk cId="1751326542" sldId="279"/>
            <ac:picMk id="27" creationId="{5997FED2-25F4-B914-925A-840A0D9E5EB8}"/>
          </ac:picMkLst>
        </pc:picChg>
        <pc:cxnChg chg="mod topLvl">
          <ac:chgData name="DANIEL MORGON" userId="28f31b12-eada-43cb-91fc-d7cbac8696db" providerId="ADAL" clId="{FBA36323-ED5B-4260-A6E3-C07F9C22BC84}" dt="2024-07-29T20:12:59.754" v="702" actId="164"/>
          <ac:cxnSpMkLst>
            <pc:docMk/>
            <pc:sldMk cId="1751326542" sldId="279"/>
            <ac:cxnSpMk id="20" creationId="{AAABC65E-DE1C-742E-A9C5-56BF06AB06BD}"/>
          </ac:cxnSpMkLst>
        </pc:cxnChg>
        <pc:cxnChg chg="mod topLvl">
          <ac:chgData name="DANIEL MORGON" userId="28f31b12-eada-43cb-91fc-d7cbac8696db" providerId="ADAL" clId="{FBA36323-ED5B-4260-A6E3-C07F9C22BC84}" dt="2024-07-29T20:13:33.767" v="705" actId="164"/>
          <ac:cxnSpMkLst>
            <pc:docMk/>
            <pc:sldMk cId="1751326542" sldId="279"/>
            <ac:cxnSpMk id="23" creationId="{BCC2C8EB-A27F-5CDE-2B98-ECBB69195EB6}"/>
          </ac:cxnSpMkLst>
        </pc:cxnChg>
      </pc:sldChg>
      <pc:sldChg chg="del">
        <pc:chgData name="DANIEL MORGON" userId="28f31b12-eada-43cb-91fc-d7cbac8696db" providerId="ADAL" clId="{FBA36323-ED5B-4260-A6E3-C07F9C22BC84}" dt="2024-07-29T15:19:11.653" v="219" actId="47"/>
        <pc:sldMkLst>
          <pc:docMk/>
          <pc:sldMk cId="260681808" sldId="280"/>
        </pc:sldMkLst>
      </pc:sldChg>
      <pc:sldChg chg="addSp delSp modSp mod modAnim">
        <pc:chgData name="DANIEL MORGON" userId="28f31b12-eada-43cb-91fc-d7cbac8696db" providerId="ADAL" clId="{FBA36323-ED5B-4260-A6E3-C07F9C22BC84}" dt="2024-07-29T17:38:20.269" v="327" actId="1076"/>
        <pc:sldMkLst>
          <pc:docMk/>
          <pc:sldMk cId="305397981" sldId="281"/>
        </pc:sldMkLst>
        <pc:spChg chg="del">
          <ac:chgData name="DANIEL MORGON" userId="28f31b12-eada-43cb-91fc-d7cbac8696db" providerId="ADAL" clId="{FBA36323-ED5B-4260-A6E3-C07F9C22BC84}" dt="2024-07-29T14:49:32.529" v="96" actId="478"/>
          <ac:spMkLst>
            <pc:docMk/>
            <pc:sldMk cId="305397981" sldId="281"/>
            <ac:spMk id="7" creationId="{064EC52A-D167-F3BB-729C-D36E5CE43911}"/>
          </ac:spMkLst>
        </pc:spChg>
        <pc:spChg chg="add del mod">
          <ac:chgData name="DANIEL MORGON" userId="28f31b12-eada-43cb-91fc-d7cbac8696db" providerId="ADAL" clId="{FBA36323-ED5B-4260-A6E3-C07F9C22BC84}" dt="2024-07-29T17:37:41.426" v="324" actId="20577"/>
          <ac:spMkLst>
            <pc:docMk/>
            <pc:sldMk cId="305397981" sldId="281"/>
            <ac:spMk id="9" creationId="{E50D8F60-4806-680C-49AD-869219B2C988}"/>
          </ac:spMkLst>
        </pc:spChg>
        <pc:spChg chg="add del mod">
          <ac:chgData name="DANIEL MORGON" userId="28f31b12-eada-43cb-91fc-d7cbac8696db" providerId="ADAL" clId="{FBA36323-ED5B-4260-A6E3-C07F9C22BC84}" dt="2024-07-29T17:37:41.426" v="324" actId="20577"/>
          <ac:spMkLst>
            <pc:docMk/>
            <pc:sldMk cId="305397981" sldId="281"/>
            <ac:spMk id="16" creationId="{10A1F195-7878-D2D6-5818-97DC81D7145B}"/>
          </ac:spMkLst>
        </pc:spChg>
        <pc:spChg chg="add del mod">
          <ac:chgData name="DANIEL MORGON" userId="28f31b12-eada-43cb-91fc-d7cbac8696db" providerId="ADAL" clId="{FBA36323-ED5B-4260-A6E3-C07F9C22BC84}" dt="2024-07-29T17:38:20.269" v="327" actId="1076"/>
          <ac:spMkLst>
            <pc:docMk/>
            <pc:sldMk cId="305397981" sldId="281"/>
            <ac:spMk id="19" creationId="{A0CCF699-BF15-9A5A-97FF-BD493C81F2F9}"/>
          </ac:spMkLst>
        </pc:spChg>
        <pc:spChg chg="add del mod">
          <ac:chgData name="DANIEL MORGON" userId="28f31b12-eada-43cb-91fc-d7cbac8696db" providerId="ADAL" clId="{FBA36323-ED5B-4260-A6E3-C07F9C22BC84}" dt="2024-07-29T17:37:56.423" v="325" actId="14100"/>
          <ac:spMkLst>
            <pc:docMk/>
            <pc:sldMk cId="305397981" sldId="281"/>
            <ac:spMk id="20" creationId="{1D4E7D8F-39BB-F77D-F4EC-BB42B9B93B9A}"/>
          </ac:spMkLst>
        </pc:spChg>
        <pc:spChg chg="mod">
          <ac:chgData name="DANIEL MORGON" userId="28f31b12-eada-43cb-91fc-d7cbac8696db" providerId="ADAL" clId="{FBA36323-ED5B-4260-A6E3-C07F9C22BC84}" dt="2024-07-29T17:37:41.426" v="324" actId="20577"/>
          <ac:spMkLst>
            <pc:docMk/>
            <pc:sldMk cId="305397981" sldId="281"/>
            <ac:spMk id="23" creationId="{68B25414-792E-9FFB-B48A-4317BAF43BEC}"/>
          </ac:spMkLst>
        </pc:spChg>
        <pc:spChg chg="mod">
          <ac:chgData name="DANIEL MORGON" userId="28f31b12-eada-43cb-91fc-d7cbac8696db" providerId="ADAL" clId="{FBA36323-ED5B-4260-A6E3-C07F9C22BC84}" dt="2024-07-29T17:37:41.426" v="324" actId="20577"/>
          <ac:spMkLst>
            <pc:docMk/>
            <pc:sldMk cId="305397981" sldId="281"/>
            <ac:spMk id="24" creationId="{6225B45E-26F1-C66C-272B-C379CD50757C}"/>
          </ac:spMkLst>
        </pc:spChg>
        <pc:spChg chg="mod">
          <ac:chgData name="DANIEL MORGON" userId="28f31b12-eada-43cb-91fc-d7cbac8696db" providerId="ADAL" clId="{FBA36323-ED5B-4260-A6E3-C07F9C22BC84}" dt="2024-07-29T17:37:41.426" v="324" actId="20577"/>
          <ac:spMkLst>
            <pc:docMk/>
            <pc:sldMk cId="305397981" sldId="281"/>
            <ac:spMk id="25" creationId="{C09C107E-6192-FFB5-1D72-9FBA2946416D}"/>
          </ac:spMkLst>
        </pc:spChg>
        <pc:spChg chg="mod">
          <ac:chgData name="DANIEL MORGON" userId="28f31b12-eada-43cb-91fc-d7cbac8696db" providerId="ADAL" clId="{FBA36323-ED5B-4260-A6E3-C07F9C22BC84}" dt="2024-07-29T17:37:41.426" v="324" actId="20577"/>
          <ac:spMkLst>
            <pc:docMk/>
            <pc:sldMk cId="305397981" sldId="281"/>
            <ac:spMk id="27" creationId="{DC854708-089A-1BEC-B5CE-F7B753328341}"/>
          </ac:spMkLst>
        </pc:spChg>
        <pc:spChg chg="mod">
          <ac:chgData name="DANIEL MORGON" userId="28f31b12-eada-43cb-91fc-d7cbac8696db" providerId="ADAL" clId="{FBA36323-ED5B-4260-A6E3-C07F9C22BC84}" dt="2024-07-29T17:37:41.426" v="324" actId="20577"/>
          <ac:spMkLst>
            <pc:docMk/>
            <pc:sldMk cId="305397981" sldId="281"/>
            <ac:spMk id="29" creationId="{E9C4B29C-CB17-0BB5-A959-A9F557DAC43A}"/>
          </ac:spMkLst>
        </pc:spChg>
        <pc:spChg chg="mod">
          <ac:chgData name="DANIEL MORGON" userId="28f31b12-eada-43cb-91fc-d7cbac8696db" providerId="ADAL" clId="{FBA36323-ED5B-4260-A6E3-C07F9C22BC84}" dt="2024-07-29T17:37:41.426" v="324" actId="20577"/>
          <ac:spMkLst>
            <pc:docMk/>
            <pc:sldMk cId="305397981" sldId="281"/>
            <ac:spMk id="30" creationId="{48E219B2-6368-73DB-2D21-6C64114720B7}"/>
          </ac:spMkLst>
        </pc:spChg>
        <pc:spChg chg="mod">
          <ac:chgData name="DANIEL MORGON" userId="28f31b12-eada-43cb-91fc-d7cbac8696db" providerId="ADAL" clId="{FBA36323-ED5B-4260-A6E3-C07F9C22BC84}" dt="2024-07-29T17:37:41.426" v="324" actId="20577"/>
          <ac:spMkLst>
            <pc:docMk/>
            <pc:sldMk cId="305397981" sldId="281"/>
            <ac:spMk id="31" creationId="{243F47C7-8512-5BA3-6623-CF5431F83A9B}"/>
          </ac:spMkLst>
        </pc:spChg>
        <pc:spChg chg="mod">
          <ac:chgData name="DANIEL MORGON" userId="28f31b12-eada-43cb-91fc-d7cbac8696db" providerId="ADAL" clId="{FBA36323-ED5B-4260-A6E3-C07F9C22BC84}" dt="2024-07-29T17:37:41.426" v="324" actId="20577"/>
          <ac:spMkLst>
            <pc:docMk/>
            <pc:sldMk cId="305397981" sldId="281"/>
            <ac:spMk id="32" creationId="{F58453FB-B120-D6F7-1AB3-CDC240C13C65}"/>
          </ac:spMkLst>
        </pc:spChg>
        <pc:spChg chg="mod">
          <ac:chgData name="DANIEL MORGON" userId="28f31b12-eada-43cb-91fc-d7cbac8696db" providerId="ADAL" clId="{FBA36323-ED5B-4260-A6E3-C07F9C22BC84}" dt="2024-07-29T17:37:41.426" v="324" actId="20577"/>
          <ac:spMkLst>
            <pc:docMk/>
            <pc:sldMk cId="305397981" sldId="281"/>
            <ac:spMk id="36" creationId="{9ED7BC70-C3B3-D35B-2C35-CADC959B5364}"/>
          </ac:spMkLst>
        </pc:spChg>
        <pc:spChg chg="mod">
          <ac:chgData name="DANIEL MORGON" userId="28f31b12-eada-43cb-91fc-d7cbac8696db" providerId="ADAL" clId="{FBA36323-ED5B-4260-A6E3-C07F9C22BC84}" dt="2024-07-29T17:37:41.426" v="324" actId="20577"/>
          <ac:spMkLst>
            <pc:docMk/>
            <pc:sldMk cId="305397981" sldId="281"/>
            <ac:spMk id="37" creationId="{59AA01AA-6F7C-788D-C67D-BDCF9CF2F895}"/>
          </ac:spMkLst>
        </pc:spChg>
        <pc:spChg chg="mod">
          <ac:chgData name="DANIEL MORGON" userId="28f31b12-eada-43cb-91fc-d7cbac8696db" providerId="ADAL" clId="{FBA36323-ED5B-4260-A6E3-C07F9C22BC84}" dt="2024-07-29T17:37:41.426" v="324" actId="20577"/>
          <ac:spMkLst>
            <pc:docMk/>
            <pc:sldMk cId="305397981" sldId="281"/>
            <ac:spMk id="38" creationId="{6F779FAA-0DD4-C5AA-0769-EA842B208AB0}"/>
          </ac:spMkLst>
        </pc:spChg>
        <pc:spChg chg="mod">
          <ac:chgData name="DANIEL MORGON" userId="28f31b12-eada-43cb-91fc-d7cbac8696db" providerId="ADAL" clId="{FBA36323-ED5B-4260-A6E3-C07F9C22BC84}" dt="2024-07-29T17:37:41.426" v="324" actId="20577"/>
          <ac:spMkLst>
            <pc:docMk/>
            <pc:sldMk cId="305397981" sldId="281"/>
            <ac:spMk id="39" creationId="{1DA9B208-8969-3723-3DEE-745914A4E5E3}"/>
          </ac:spMkLst>
        </pc:spChg>
        <pc:spChg chg="mod">
          <ac:chgData name="DANIEL MORGON" userId="28f31b12-eada-43cb-91fc-d7cbac8696db" providerId="ADAL" clId="{FBA36323-ED5B-4260-A6E3-C07F9C22BC84}" dt="2024-07-29T17:37:41.426" v="324" actId="20577"/>
          <ac:spMkLst>
            <pc:docMk/>
            <pc:sldMk cId="305397981" sldId="281"/>
            <ac:spMk id="40" creationId="{A5C9EAB9-F5AB-ABB0-3B72-4DD59E57BA98}"/>
          </ac:spMkLst>
        </pc:spChg>
        <pc:spChg chg="mod">
          <ac:chgData name="DANIEL MORGON" userId="28f31b12-eada-43cb-91fc-d7cbac8696db" providerId="ADAL" clId="{FBA36323-ED5B-4260-A6E3-C07F9C22BC84}" dt="2024-07-29T17:37:41.426" v="324" actId="20577"/>
          <ac:spMkLst>
            <pc:docMk/>
            <pc:sldMk cId="305397981" sldId="281"/>
            <ac:spMk id="41" creationId="{D6023858-7843-0A6F-C2DD-F46681956A2B}"/>
          </ac:spMkLst>
        </pc:spChg>
        <pc:spChg chg="mod">
          <ac:chgData name="DANIEL MORGON" userId="28f31b12-eada-43cb-91fc-d7cbac8696db" providerId="ADAL" clId="{FBA36323-ED5B-4260-A6E3-C07F9C22BC84}" dt="2024-07-29T17:37:41.426" v="324" actId="20577"/>
          <ac:spMkLst>
            <pc:docMk/>
            <pc:sldMk cId="305397981" sldId="281"/>
            <ac:spMk id="42" creationId="{0A782061-6EC1-13CB-D8A5-D7EEE5A22F68}"/>
          </ac:spMkLst>
        </pc:spChg>
        <pc:spChg chg="mod">
          <ac:chgData name="DANIEL MORGON" userId="28f31b12-eada-43cb-91fc-d7cbac8696db" providerId="ADAL" clId="{FBA36323-ED5B-4260-A6E3-C07F9C22BC84}" dt="2024-07-29T17:37:41.426" v="324" actId="20577"/>
          <ac:spMkLst>
            <pc:docMk/>
            <pc:sldMk cId="305397981" sldId="281"/>
            <ac:spMk id="43" creationId="{F60C3FA2-E167-5394-9785-C43685F8EA68}"/>
          </ac:spMkLst>
        </pc:spChg>
        <pc:spChg chg="mod">
          <ac:chgData name="DANIEL MORGON" userId="28f31b12-eada-43cb-91fc-d7cbac8696db" providerId="ADAL" clId="{FBA36323-ED5B-4260-A6E3-C07F9C22BC84}" dt="2024-07-29T17:37:41.426" v="324" actId="20577"/>
          <ac:spMkLst>
            <pc:docMk/>
            <pc:sldMk cId="305397981" sldId="281"/>
            <ac:spMk id="54" creationId="{66849731-8ACA-5EAD-9868-5322CC899AE0}"/>
          </ac:spMkLst>
        </pc:spChg>
        <pc:spChg chg="mod">
          <ac:chgData name="DANIEL MORGON" userId="28f31b12-eada-43cb-91fc-d7cbac8696db" providerId="ADAL" clId="{FBA36323-ED5B-4260-A6E3-C07F9C22BC84}" dt="2024-07-29T17:37:41.426" v="324" actId="20577"/>
          <ac:spMkLst>
            <pc:docMk/>
            <pc:sldMk cId="305397981" sldId="281"/>
            <ac:spMk id="59" creationId="{32ED6AD2-550D-33F8-69C0-FD91C8C65FDD}"/>
          </ac:spMkLst>
        </pc:spChg>
        <pc:spChg chg="mod">
          <ac:chgData name="DANIEL MORGON" userId="28f31b12-eada-43cb-91fc-d7cbac8696db" providerId="ADAL" clId="{FBA36323-ED5B-4260-A6E3-C07F9C22BC84}" dt="2024-07-29T17:37:41.426" v="324" actId="20577"/>
          <ac:spMkLst>
            <pc:docMk/>
            <pc:sldMk cId="305397981" sldId="281"/>
            <ac:spMk id="60" creationId="{63653796-2ED0-2136-7D7B-9B5CF1406229}"/>
          </ac:spMkLst>
        </pc:spChg>
        <pc:spChg chg="mod">
          <ac:chgData name="DANIEL MORGON" userId="28f31b12-eada-43cb-91fc-d7cbac8696db" providerId="ADAL" clId="{FBA36323-ED5B-4260-A6E3-C07F9C22BC84}" dt="2024-07-29T17:37:41.426" v="324" actId="20577"/>
          <ac:spMkLst>
            <pc:docMk/>
            <pc:sldMk cId="305397981" sldId="281"/>
            <ac:spMk id="61" creationId="{7BAB79CC-9B10-F152-A4CF-D448646F5774}"/>
          </ac:spMkLst>
        </pc:spChg>
        <pc:spChg chg="mod">
          <ac:chgData name="DANIEL MORGON" userId="28f31b12-eada-43cb-91fc-d7cbac8696db" providerId="ADAL" clId="{FBA36323-ED5B-4260-A6E3-C07F9C22BC84}" dt="2024-07-29T17:37:41.426" v="324" actId="20577"/>
          <ac:spMkLst>
            <pc:docMk/>
            <pc:sldMk cId="305397981" sldId="281"/>
            <ac:spMk id="62" creationId="{0D657946-C8FB-EB09-0763-1D657FAF0A47}"/>
          </ac:spMkLst>
        </pc:spChg>
        <pc:spChg chg="mod">
          <ac:chgData name="DANIEL MORGON" userId="28f31b12-eada-43cb-91fc-d7cbac8696db" providerId="ADAL" clId="{FBA36323-ED5B-4260-A6E3-C07F9C22BC84}" dt="2024-07-29T17:37:41.426" v="324" actId="20577"/>
          <ac:spMkLst>
            <pc:docMk/>
            <pc:sldMk cId="305397981" sldId="281"/>
            <ac:spMk id="63" creationId="{9FB895FC-F0E0-7DF7-10C6-D7B043A88390}"/>
          </ac:spMkLst>
        </pc:spChg>
        <pc:spChg chg="mod">
          <ac:chgData name="DANIEL MORGON" userId="28f31b12-eada-43cb-91fc-d7cbac8696db" providerId="ADAL" clId="{FBA36323-ED5B-4260-A6E3-C07F9C22BC84}" dt="2024-07-29T17:37:41.426" v="324" actId="20577"/>
          <ac:spMkLst>
            <pc:docMk/>
            <pc:sldMk cId="305397981" sldId="281"/>
            <ac:spMk id="64" creationId="{7F73A469-BC26-E331-4E29-BD20BACBF075}"/>
          </ac:spMkLst>
        </pc:spChg>
        <pc:spChg chg="mod">
          <ac:chgData name="DANIEL MORGON" userId="28f31b12-eada-43cb-91fc-d7cbac8696db" providerId="ADAL" clId="{FBA36323-ED5B-4260-A6E3-C07F9C22BC84}" dt="2024-07-29T17:37:41.426" v="324" actId="20577"/>
          <ac:spMkLst>
            <pc:docMk/>
            <pc:sldMk cId="305397981" sldId="281"/>
            <ac:spMk id="68" creationId="{6A01376F-114E-ADA8-6D80-0AB48437DCC0}"/>
          </ac:spMkLst>
        </pc:spChg>
        <pc:spChg chg="mod">
          <ac:chgData name="DANIEL MORGON" userId="28f31b12-eada-43cb-91fc-d7cbac8696db" providerId="ADAL" clId="{FBA36323-ED5B-4260-A6E3-C07F9C22BC84}" dt="2024-07-29T17:37:41.426" v="324" actId="20577"/>
          <ac:spMkLst>
            <pc:docMk/>
            <pc:sldMk cId="305397981" sldId="281"/>
            <ac:spMk id="70" creationId="{C724DD1B-D58D-2744-A1AB-941939031FD7}"/>
          </ac:spMkLst>
        </pc:spChg>
        <pc:spChg chg="mod">
          <ac:chgData name="DANIEL MORGON" userId="28f31b12-eada-43cb-91fc-d7cbac8696db" providerId="ADAL" clId="{FBA36323-ED5B-4260-A6E3-C07F9C22BC84}" dt="2024-07-29T17:37:41.426" v="324" actId="20577"/>
          <ac:spMkLst>
            <pc:docMk/>
            <pc:sldMk cId="305397981" sldId="281"/>
            <ac:spMk id="71" creationId="{6BAE55D8-095B-37AC-0F73-CEF0F51F1DA3}"/>
          </ac:spMkLst>
        </pc:spChg>
        <pc:spChg chg="mod">
          <ac:chgData name="DANIEL MORGON" userId="28f31b12-eada-43cb-91fc-d7cbac8696db" providerId="ADAL" clId="{FBA36323-ED5B-4260-A6E3-C07F9C22BC84}" dt="2024-07-29T17:37:41.426" v="324" actId="20577"/>
          <ac:spMkLst>
            <pc:docMk/>
            <pc:sldMk cId="305397981" sldId="281"/>
            <ac:spMk id="72" creationId="{EC9EC582-D22F-D1AA-DDDF-C7A9FA7FE808}"/>
          </ac:spMkLst>
        </pc:spChg>
        <pc:spChg chg="mod">
          <ac:chgData name="DANIEL MORGON" userId="28f31b12-eada-43cb-91fc-d7cbac8696db" providerId="ADAL" clId="{FBA36323-ED5B-4260-A6E3-C07F9C22BC84}" dt="2024-07-29T17:37:41.426" v="324" actId="20577"/>
          <ac:spMkLst>
            <pc:docMk/>
            <pc:sldMk cId="305397981" sldId="281"/>
            <ac:spMk id="75" creationId="{1E117640-F8A2-8FD6-0EF2-CF23B9E7321D}"/>
          </ac:spMkLst>
        </pc:spChg>
        <pc:spChg chg="mod">
          <ac:chgData name="DANIEL MORGON" userId="28f31b12-eada-43cb-91fc-d7cbac8696db" providerId="ADAL" clId="{FBA36323-ED5B-4260-A6E3-C07F9C22BC84}" dt="2024-07-29T17:37:41.426" v="324" actId="20577"/>
          <ac:spMkLst>
            <pc:docMk/>
            <pc:sldMk cId="305397981" sldId="281"/>
            <ac:spMk id="77" creationId="{3696865D-FBCD-382B-44AD-31F368462E2A}"/>
          </ac:spMkLst>
        </pc:spChg>
        <pc:spChg chg="del">
          <ac:chgData name="DANIEL MORGON" userId="28f31b12-eada-43cb-91fc-d7cbac8696db" providerId="ADAL" clId="{FBA36323-ED5B-4260-A6E3-C07F9C22BC84}" dt="2024-07-29T14:49:52.936" v="97" actId="478"/>
          <ac:spMkLst>
            <pc:docMk/>
            <pc:sldMk cId="305397981" sldId="281"/>
            <ac:spMk id="78" creationId="{96CB2743-B080-FDDD-DDBE-888E50FBEBF7}"/>
          </ac:spMkLst>
        </pc:spChg>
        <pc:spChg chg="mod">
          <ac:chgData name="DANIEL MORGON" userId="28f31b12-eada-43cb-91fc-d7cbac8696db" providerId="ADAL" clId="{FBA36323-ED5B-4260-A6E3-C07F9C22BC84}" dt="2024-07-29T17:37:41.426" v="324" actId="20577"/>
          <ac:spMkLst>
            <pc:docMk/>
            <pc:sldMk cId="305397981" sldId="281"/>
            <ac:spMk id="81" creationId="{38365C8D-594F-44E8-3513-632EB97BDD47}"/>
          </ac:spMkLst>
        </pc:spChg>
        <pc:spChg chg="mod">
          <ac:chgData name="DANIEL MORGON" userId="28f31b12-eada-43cb-91fc-d7cbac8696db" providerId="ADAL" clId="{FBA36323-ED5B-4260-A6E3-C07F9C22BC84}" dt="2024-07-29T17:37:41.426" v="324" actId="20577"/>
          <ac:spMkLst>
            <pc:docMk/>
            <pc:sldMk cId="305397981" sldId="281"/>
            <ac:spMk id="82" creationId="{0EC8ECB2-C6DA-7912-749D-F8627FF48BAC}"/>
          </ac:spMkLst>
        </pc:spChg>
        <pc:spChg chg="mod">
          <ac:chgData name="DANIEL MORGON" userId="28f31b12-eada-43cb-91fc-d7cbac8696db" providerId="ADAL" clId="{FBA36323-ED5B-4260-A6E3-C07F9C22BC84}" dt="2024-07-29T17:37:41.426" v="324" actId="20577"/>
          <ac:spMkLst>
            <pc:docMk/>
            <pc:sldMk cId="305397981" sldId="281"/>
            <ac:spMk id="83" creationId="{ABDB142A-EA2B-05EE-7948-E57C46603207}"/>
          </ac:spMkLst>
        </pc:spChg>
        <pc:spChg chg="mod">
          <ac:chgData name="DANIEL MORGON" userId="28f31b12-eada-43cb-91fc-d7cbac8696db" providerId="ADAL" clId="{FBA36323-ED5B-4260-A6E3-C07F9C22BC84}" dt="2024-07-29T17:37:41.426" v="324" actId="20577"/>
          <ac:spMkLst>
            <pc:docMk/>
            <pc:sldMk cId="305397981" sldId="281"/>
            <ac:spMk id="84" creationId="{A09F4069-E6CB-9D9E-2B85-96E95097CD29}"/>
          </ac:spMkLst>
        </pc:spChg>
        <pc:spChg chg="mod">
          <ac:chgData name="DANIEL MORGON" userId="28f31b12-eada-43cb-91fc-d7cbac8696db" providerId="ADAL" clId="{FBA36323-ED5B-4260-A6E3-C07F9C22BC84}" dt="2024-07-29T17:37:41.426" v="324" actId="20577"/>
          <ac:spMkLst>
            <pc:docMk/>
            <pc:sldMk cId="305397981" sldId="281"/>
            <ac:spMk id="85" creationId="{6F0949CC-DF8B-F4DD-A416-54D1B977E565}"/>
          </ac:spMkLst>
        </pc:spChg>
        <pc:spChg chg="mod">
          <ac:chgData name="DANIEL MORGON" userId="28f31b12-eada-43cb-91fc-d7cbac8696db" providerId="ADAL" clId="{FBA36323-ED5B-4260-A6E3-C07F9C22BC84}" dt="2024-07-29T17:37:41.426" v="324" actId="20577"/>
          <ac:spMkLst>
            <pc:docMk/>
            <pc:sldMk cId="305397981" sldId="281"/>
            <ac:spMk id="87" creationId="{F4B96EEC-FA1B-6CDB-3E8D-6F2C9290A9AF}"/>
          </ac:spMkLst>
        </pc:spChg>
        <pc:spChg chg="mod">
          <ac:chgData name="DANIEL MORGON" userId="28f31b12-eada-43cb-91fc-d7cbac8696db" providerId="ADAL" clId="{FBA36323-ED5B-4260-A6E3-C07F9C22BC84}" dt="2024-07-29T17:37:41.426" v="324" actId="20577"/>
          <ac:spMkLst>
            <pc:docMk/>
            <pc:sldMk cId="305397981" sldId="281"/>
            <ac:spMk id="88" creationId="{0B5C1CF8-88B8-42F1-CABB-CF5566AEC7E2}"/>
          </ac:spMkLst>
        </pc:spChg>
        <pc:spChg chg="mod">
          <ac:chgData name="DANIEL MORGON" userId="28f31b12-eada-43cb-91fc-d7cbac8696db" providerId="ADAL" clId="{FBA36323-ED5B-4260-A6E3-C07F9C22BC84}" dt="2024-07-29T17:37:41.426" v="324" actId="20577"/>
          <ac:spMkLst>
            <pc:docMk/>
            <pc:sldMk cId="305397981" sldId="281"/>
            <ac:spMk id="89" creationId="{BD443D2D-8005-2951-A720-E06DA8D01D93}"/>
          </ac:spMkLst>
        </pc:spChg>
        <pc:spChg chg="mod">
          <ac:chgData name="DANIEL MORGON" userId="28f31b12-eada-43cb-91fc-d7cbac8696db" providerId="ADAL" clId="{FBA36323-ED5B-4260-A6E3-C07F9C22BC84}" dt="2024-07-29T17:37:41.426" v="324" actId="20577"/>
          <ac:spMkLst>
            <pc:docMk/>
            <pc:sldMk cId="305397981" sldId="281"/>
            <ac:spMk id="90" creationId="{A5E55C7A-4B08-5DAD-91C5-3AAB6AE0BFD4}"/>
          </ac:spMkLst>
        </pc:spChg>
        <pc:spChg chg="mod">
          <ac:chgData name="DANIEL MORGON" userId="28f31b12-eada-43cb-91fc-d7cbac8696db" providerId="ADAL" clId="{FBA36323-ED5B-4260-A6E3-C07F9C22BC84}" dt="2024-07-29T17:37:41.426" v="324" actId="20577"/>
          <ac:spMkLst>
            <pc:docMk/>
            <pc:sldMk cId="305397981" sldId="281"/>
            <ac:spMk id="91" creationId="{EBB90570-2313-F8BE-EBA6-0FEBC466C908}"/>
          </ac:spMkLst>
        </pc:spChg>
        <pc:spChg chg="mod">
          <ac:chgData name="DANIEL MORGON" userId="28f31b12-eada-43cb-91fc-d7cbac8696db" providerId="ADAL" clId="{FBA36323-ED5B-4260-A6E3-C07F9C22BC84}" dt="2024-07-29T17:37:41.426" v="324" actId="20577"/>
          <ac:spMkLst>
            <pc:docMk/>
            <pc:sldMk cId="305397981" sldId="281"/>
            <ac:spMk id="92" creationId="{EB03DD65-C526-C630-1A1D-C75D4C4C8EF7}"/>
          </ac:spMkLst>
        </pc:spChg>
        <pc:spChg chg="mod">
          <ac:chgData name="DANIEL MORGON" userId="28f31b12-eada-43cb-91fc-d7cbac8696db" providerId="ADAL" clId="{FBA36323-ED5B-4260-A6E3-C07F9C22BC84}" dt="2024-07-29T17:37:41.426" v="324" actId="20577"/>
          <ac:spMkLst>
            <pc:docMk/>
            <pc:sldMk cId="305397981" sldId="281"/>
            <ac:spMk id="93" creationId="{179FF0B5-FBBD-1579-83BF-694B1C83D9F5}"/>
          </ac:spMkLst>
        </pc:spChg>
        <pc:spChg chg="mod">
          <ac:chgData name="DANIEL MORGON" userId="28f31b12-eada-43cb-91fc-d7cbac8696db" providerId="ADAL" clId="{FBA36323-ED5B-4260-A6E3-C07F9C22BC84}" dt="2024-07-29T17:37:41.426" v="324" actId="20577"/>
          <ac:spMkLst>
            <pc:docMk/>
            <pc:sldMk cId="305397981" sldId="281"/>
            <ac:spMk id="94" creationId="{605658D2-0FD6-9A2A-B38C-0165CD458922}"/>
          </ac:spMkLst>
        </pc:spChg>
        <pc:spChg chg="mod">
          <ac:chgData name="DANIEL MORGON" userId="28f31b12-eada-43cb-91fc-d7cbac8696db" providerId="ADAL" clId="{FBA36323-ED5B-4260-A6E3-C07F9C22BC84}" dt="2024-07-29T17:37:41.426" v="324" actId="20577"/>
          <ac:spMkLst>
            <pc:docMk/>
            <pc:sldMk cId="305397981" sldId="281"/>
            <ac:spMk id="95" creationId="{CB24C7E5-C981-70C6-D579-6B372C542BEC}"/>
          </ac:spMkLst>
        </pc:spChg>
        <pc:spChg chg="mod">
          <ac:chgData name="DANIEL MORGON" userId="28f31b12-eada-43cb-91fc-d7cbac8696db" providerId="ADAL" clId="{FBA36323-ED5B-4260-A6E3-C07F9C22BC84}" dt="2024-07-29T17:37:41.426" v="324" actId="20577"/>
          <ac:spMkLst>
            <pc:docMk/>
            <pc:sldMk cId="305397981" sldId="281"/>
            <ac:spMk id="96" creationId="{B35D012D-2439-0E89-CAC4-B40167C6ACB4}"/>
          </ac:spMkLst>
        </pc:spChg>
        <pc:spChg chg="mod">
          <ac:chgData name="DANIEL MORGON" userId="28f31b12-eada-43cb-91fc-d7cbac8696db" providerId="ADAL" clId="{FBA36323-ED5B-4260-A6E3-C07F9C22BC84}" dt="2024-07-29T17:37:41.426" v="324" actId="20577"/>
          <ac:spMkLst>
            <pc:docMk/>
            <pc:sldMk cId="305397981" sldId="281"/>
            <ac:spMk id="97" creationId="{CEF9D204-B2E4-F120-3A85-01F94A34B80C}"/>
          </ac:spMkLst>
        </pc:spChg>
        <pc:spChg chg="mod">
          <ac:chgData name="DANIEL MORGON" userId="28f31b12-eada-43cb-91fc-d7cbac8696db" providerId="ADAL" clId="{FBA36323-ED5B-4260-A6E3-C07F9C22BC84}" dt="2024-07-29T17:37:41.426" v="324" actId="20577"/>
          <ac:spMkLst>
            <pc:docMk/>
            <pc:sldMk cId="305397981" sldId="281"/>
            <ac:spMk id="98" creationId="{5EEBCBC6-16FF-6586-71A2-7EF25F18BC9D}"/>
          </ac:spMkLst>
        </pc:spChg>
        <pc:spChg chg="mod">
          <ac:chgData name="DANIEL MORGON" userId="28f31b12-eada-43cb-91fc-d7cbac8696db" providerId="ADAL" clId="{FBA36323-ED5B-4260-A6E3-C07F9C22BC84}" dt="2024-07-29T17:37:41.426" v="324" actId="20577"/>
          <ac:spMkLst>
            <pc:docMk/>
            <pc:sldMk cId="305397981" sldId="281"/>
            <ac:spMk id="100" creationId="{E23C7D1A-DABA-64D5-1951-1689DEA4A019}"/>
          </ac:spMkLst>
        </pc:spChg>
        <pc:spChg chg="mod">
          <ac:chgData name="DANIEL MORGON" userId="28f31b12-eada-43cb-91fc-d7cbac8696db" providerId="ADAL" clId="{FBA36323-ED5B-4260-A6E3-C07F9C22BC84}" dt="2024-07-29T17:37:41.426" v="324" actId="20577"/>
          <ac:spMkLst>
            <pc:docMk/>
            <pc:sldMk cId="305397981" sldId="281"/>
            <ac:spMk id="102" creationId="{A06AFAB0-E3FA-2D55-2E23-56F36F04A2F1}"/>
          </ac:spMkLst>
        </pc:spChg>
        <pc:spChg chg="mod">
          <ac:chgData name="DANIEL MORGON" userId="28f31b12-eada-43cb-91fc-d7cbac8696db" providerId="ADAL" clId="{FBA36323-ED5B-4260-A6E3-C07F9C22BC84}" dt="2024-07-29T17:37:41.426" v="324" actId="20577"/>
          <ac:spMkLst>
            <pc:docMk/>
            <pc:sldMk cId="305397981" sldId="281"/>
            <ac:spMk id="103" creationId="{F6E697F6-EA21-3AD7-96CB-6C3FBA26DA98}"/>
          </ac:spMkLst>
        </pc:spChg>
        <pc:spChg chg="mod">
          <ac:chgData name="DANIEL MORGON" userId="28f31b12-eada-43cb-91fc-d7cbac8696db" providerId="ADAL" clId="{FBA36323-ED5B-4260-A6E3-C07F9C22BC84}" dt="2024-07-29T17:37:41.426" v="324" actId="20577"/>
          <ac:spMkLst>
            <pc:docMk/>
            <pc:sldMk cId="305397981" sldId="281"/>
            <ac:spMk id="104" creationId="{0C117D84-D614-56DE-92ED-4C6AEBD14A84}"/>
          </ac:spMkLst>
        </pc:spChg>
        <pc:spChg chg="mod">
          <ac:chgData name="DANIEL MORGON" userId="28f31b12-eada-43cb-91fc-d7cbac8696db" providerId="ADAL" clId="{FBA36323-ED5B-4260-A6E3-C07F9C22BC84}" dt="2024-07-29T17:37:41.426" v="324" actId="20577"/>
          <ac:spMkLst>
            <pc:docMk/>
            <pc:sldMk cId="305397981" sldId="281"/>
            <ac:spMk id="105" creationId="{6344E2CB-1B1C-375B-573D-998F82CA91EF}"/>
          </ac:spMkLst>
        </pc:spChg>
        <pc:spChg chg="mod">
          <ac:chgData name="DANIEL MORGON" userId="28f31b12-eada-43cb-91fc-d7cbac8696db" providerId="ADAL" clId="{FBA36323-ED5B-4260-A6E3-C07F9C22BC84}" dt="2024-07-29T17:37:41.426" v="324" actId="20577"/>
          <ac:spMkLst>
            <pc:docMk/>
            <pc:sldMk cId="305397981" sldId="281"/>
            <ac:spMk id="106" creationId="{DCBFEB7B-8549-9AC5-791A-8D7FF343A6A5}"/>
          </ac:spMkLst>
        </pc:spChg>
        <pc:spChg chg="mod">
          <ac:chgData name="DANIEL MORGON" userId="28f31b12-eada-43cb-91fc-d7cbac8696db" providerId="ADAL" clId="{FBA36323-ED5B-4260-A6E3-C07F9C22BC84}" dt="2024-07-29T17:37:41.426" v="324" actId="20577"/>
          <ac:spMkLst>
            <pc:docMk/>
            <pc:sldMk cId="305397981" sldId="281"/>
            <ac:spMk id="107" creationId="{67530490-D5D3-344B-C15D-FC1555FEB56B}"/>
          </ac:spMkLst>
        </pc:spChg>
        <pc:spChg chg="mod">
          <ac:chgData name="DANIEL MORGON" userId="28f31b12-eada-43cb-91fc-d7cbac8696db" providerId="ADAL" clId="{FBA36323-ED5B-4260-A6E3-C07F9C22BC84}" dt="2024-07-29T17:37:41.426" v="324" actId="20577"/>
          <ac:spMkLst>
            <pc:docMk/>
            <pc:sldMk cId="305397981" sldId="281"/>
            <ac:spMk id="108" creationId="{DC1FBA88-2901-2E2D-473B-333C4185B576}"/>
          </ac:spMkLst>
        </pc:spChg>
        <pc:spChg chg="mod">
          <ac:chgData name="DANIEL MORGON" userId="28f31b12-eada-43cb-91fc-d7cbac8696db" providerId="ADAL" clId="{FBA36323-ED5B-4260-A6E3-C07F9C22BC84}" dt="2024-07-29T17:37:41.426" v="324" actId="20577"/>
          <ac:spMkLst>
            <pc:docMk/>
            <pc:sldMk cId="305397981" sldId="281"/>
            <ac:spMk id="109" creationId="{917C4D6B-7002-FD93-FBBC-423E3B965D3D}"/>
          </ac:spMkLst>
        </pc:spChg>
        <pc:spChg chg="mod">
          <ac:chgData name="DANIEL MORGON" userId="28f31b12-eada-43cb-91fc-d7cbac8696db" providerId="ADAL" clId="{FBA36323-ED5B-4260-A6E3-C07F9C22BC84}" dt="2024-07-29T17:37:41.426" v="324" actId="20577"/>
          <ac:spMkLst>
            <pc:docMk/>
            <pc:sldMk cId="305397981" sldId="281"/>
            <ac:spMk id="110" creationId="{76B30E42-64A3-59F9-43AB-C1C5939B7628}"/>
          </ac:spMkLst>
        </pc:spChg>
        <pc:spChg chg="mod">
          <ac:chgData name="DANIEL MORGON" userId="28f31b12-eada-43cb-91fc-d7cbac8696db" providerId="ADAL" clId="{FBA36323-ED5B-4260-A6E3-C07F9C22BC84}" dt="2024-07-29T17:37:41.426" v="324" actId="20577"/>
          <ac:spMkLst>
            <pc:docMk/>
            <pc:sldMk cId="305397981" sldId="281"/>
            <ac:spMk id="111" creationId="{47691EE7-6BC5-8F3D-F248-ABBB0D02013A}"/>
          </ac:spMkLst>
        </pc:spChg>
        <pc:spChg chg="mod">
          <ac:chgData name="DANIEL MORGON" userId="28f31b12-eada-43cb-91fc-d7cbac8696db" providerId="ADAL" clId="{FBA36323-ED5B-4260-A6E3-C07F9C22BC84}" dt="2024-07-29T17:37:41.426" v="324" actId="20577"/>
          <ac:spMkLst>
            <pc:docMk/>
            <pc:sldMk cId="305397981" sldId="281"/>
            <ac:spMk id="112" creationId="{1B1DE40F-6BA9-1287-3649-B477058EB8CF}"/>
          </ac:spMkLst>
        </pc:spChg>
        <pc:spChg chg="mod">
          <ac:chgData name="DANIEL MORGON" userId="28f31b12-eada-43cb-91fc-d7cbac8696db" providerId="ADAL" clId="{FBA36323-ED5B-4260-A6E3-C07F9C22BC84}" dt="2024-07-29T17:37:41.426" v="324" actId="20577"/>
          <ac:spMkLst>
            <pc:docMk/>
            <pc:sldMk cId="305397981" sldId="281"/>
            <ac:spMk id="113" creationId="{6902FC02-F26E-A7C4-0B5E-94F5DB1342FB}"/>
          </ac:spMkLst>
        </pc:spChg>
        <pc:spChg chg="mod">
          <ac:chgData name="DANIEL MORGON" userId="28f31b12-eada-43cb-91fc-d7cbac8696db" providerId="ADAL" clId="{FBA36323-ED5B-4260-A6E3-C07F9C22BC84}" dt="2024-07-29T17:37:41.426" v="324" actId="20577"/>
          <ac:spMkLst>
            <pc:docMk/>
            <pc:sldMk cId="305397981" sldId="281"/>
            <ac:spMk id="114" creationId="{F45F5E39-B016-72C0-D128-CDE5ABEFCAD8}"/>
          </ac:spMkLst>
        </pc:spChg>
        <pc:spChg chg="mod">
          <ac:chgData name="DANIEL MORGON" userId="28f31b12-eada-43cb-91fc-d7cbac8696db" providerId="ADAL" clId="{FBA36323-ED5B-4260-A6E3-C07F9C22BC84}" dt="2024-07-29T17:37:41.426" v="324" actId="20577"/>
          <ac:spMkLst>
            <pc:docMk/>
            <pc:sldMk cId="305397981" sldId="281"/>
            <ac:spMk id="115" creationId="{A8D07766-47DA-BB44-BEDC-4A67417FD01B}"/>
          </ac:spMkLst>
        </pc:spChg>
        <pc:spChg chg="mod">
          <ac:chgData name="DANIEL MORGON" userId="28f31b12-eada-43cb-91fc-d7cbac8696db" providerId="ADAL" clId="{FBA36323-ED5B-4260-A6E3-C07F9C22BC84}" dt="2024-07-29T17:37:41.426" v="324" actId="20577"/>
          <ac:spMkLst>
            <pc:docMk/>
            <pc:sldMk cId="305397981" sldId="281"/>
            <ac:spMk id="116" creationId="{31AA16D1-3C3B-573D-910E-6E3D849E6C63}"/>
          </ac:spMkLst>
        </pc:spChg>
        <pc:spChg chg="mod">
          <ac:chgData name="DANIEL MORGON" userId="28f31b12-eada-43cb-91fc-d7cbac8696db" providerId="ADAL" clId="{FBA36323-ED5B-4260-A6E3-C07F9C22BC84}" dt="2024-07-29T17:37:41.426" v="324" actId="20577"/>
          <ac:spMkLst>
            <pc:docMk/>
            <pc:sldMk cId="305397981" sldId="281"/>
            <ac:spMk id="117" creationId="{362355DA-AFF5-B923-67FE-692BDF06CADF}"/>
          </ac:spMkLst>
        </pc:spChg>
        <pc:spChg chg="mod">
          <ac:chgData name="DANIEL MORGON" userId="28f31b12-eada-43cb-91fc-d7cbac8696db" providerId="ADAL" clId="{FBA36323-ED5B-4260-A6E3-C07F9C22BC84}" dt="2024-07-29T17:37:41.426" v="324" actId="20577"/>
          <ac:spMkLst>
            <pc:docMk/>
            <pc:sldMk cId="305397981" sldId="281"/>
            <ac:spMk id="118" creationId="{31DD031D-33F5-E8A9-B49D-4D5AF8F2A78A}"/>
          </ac:spMkLst>
        </pc:spChg>
        <pc:spChg chg="mod">
          <ac:chgData name="DANIEL MORGON" userId="28f31b12-eada-43cb-91fc-d7cbac8696db" providerId="ADAL" clId="{FBA36323-ED5B-4260-A6E3-C07F9C22BC84}" dt="2024-07-29T17:37:41.426" v="324" actId="20577"/>
          <ac:spMkLst>
            <pc:docMk/>
            <pc:sldMk cId="305397981" sldId="281"/>
            <ac:spMk id="119" creationId="{FACAE5B9-57D6-4367-10EF-8E4BCAD5D042}"/>
          </ac:spMkLst>
        </pc:spChg>
        <pc:spChg chg="mod">
          <ac:chgData name="DANIEL MORGON" userId="28f31b12-eada-43cb-91fc-d7cbac8696db" providerId="ADAL" clId="{FBA36323-ED5B-4260-A6E3-C07F9C22BC84}" dt="2024-07-29T17:37:41.426" v="324" actId="20577"/>
          <ac:spMkLst>
            <pc:docMk/>
            <pc:sldMk cId="305397981" sldId="281"/>
            <ac:spMk id="120" creationId="{E8DB0C69-9769-21FF-CC33-A34370FFBE58}"/>
          </ac:spMkLst>
        </pc:spChg>
        <pc:spChg chg="mod">
          <ac:chgData name="DANIEL MORGON" userId="28f31b12-eada-43cb-91fc-d7cbac8696db" providerId="ADAL" clId="{FBA36323-ED5B-4260-A6E3-C07F9C22BC84}" dt="2024-07-29T14:51:08.252" v="100" actId="1076"/>
          <ac:spMkLst>
            <pc:docMk/>
            <pc:sldMk cId="305397981" sldId="281"/>
            <ac:spMk id="123" creationId="{6AFE04D1-E532-CF99-3ABC-FCC60CD02BB7}"/>
          </ac:spMkLst>
        </pc:spChg>
        <pc:spChg chg="mod">
          <ac:chgData name="DANIEL MORGON" userId="28f31b12-eada-43cb-91fc-d7cbac8696db" providerId="ADAL" clId="{FBA36323-ED5B-4260-A6E3-C07F9C22BC84}" dt="2024-07-29T14:57:58.477" v="144" actId="1037"/>
          <ac:spMkLst>
            <pc:docMk/>
            <pc:sldMk cId="305397981" sldId="281"/>
            <ac:spMk id="124" creationId="{B2FF51FC-3482-2D48-38FE-88C73C1D0BF1}"/>
          </ac:spMkLst>
        </pc:spChg>
        <pc:spChg chg="mod">
          <ac:chgData name="DANIEL MORGON" userId="28f31b12-eada-43cb-91fc-d7cbac8696db" providerId="ADAL" clId="{FBA36323-ED5B-4260-A6E3-C07F9C22BC84}" dt="2024-07-29T14:52:48.256" v="120" actId="1076"/>
          <ac:spMkLst>
            <pc:docMk/>
            <pc:sldMk cId="305397981" sldId="281"/>
            <ac:spMk id="126" creationId="{1DC9B2E2-71D4-5161-2629-8CCC34589A54}"/>
          </ac:spMkLst>
        </pc:spChg>
        <pc:grpChg chg="add del mod">
          <ac:chgData name="DANIEL MORGON" userId="28f31b12-eada-43cb-91fc-d7cbac8696db" providerId="ADAL" clId="{FBA36323-ED5B-4260-A6E3-C07F9C22BC84}" dt="2024-07-29T17:37:41.426" v="324" actId="20577"/>
          <ac:grpSpMkLst>
            <pc:docMk/>
            <pc:sldMk cId="305397981" sldId="281"/>
            <ac:grpSpMk id="13" creationId="{CB33B2A4-3115-0CE2-D8A7-4BCAE847051D}"/>
          </ac:grpSpMkLst>
        </pc:grpChg>
        <pc:grpChg chg="add del mod">
          <ac:chgData name="DANIEL MORGON" userId="28f31b12-eada-43cb-91fc-d7cbac8696db" providerId="ADAL" clId="{FBA36323-ED5B-4260-A6E3-C07F9C22BC84}" dt="2024-07-29T17:37:41.426" v="324" actId="20577"/>
          <ac:grpSpMkLst>
            <pc:docMk/>
            <pc:sldMk cId="305397981" sldId="281"/>
            <ac:grpSpMk id="14" creationId="{4F763349-BC4E-2CC0-9DF4-438D414B642D}"/>
          </ac:grpSpMkLst>
        </pc:grpChg>
        <pc:grpChg chg="add del mod">
          <ac:chgData name="DANIEL MORGON" userId="28f31b12-eada-43cb-91fc-d7cbac8696db" providerId="ADAL" clId="{FBA36323-ED5B-4260-A6E3-C07F9C22BC84}" dt="2024-07-29T17:37:41.426" v="324" actId="20577"/>
          <ac:grpSpMkLst>
            <pc:docMk/>
            <pc:sldMk cId="305397981" sldId="281"/>
            <ac:grpSpMk id="17" creationId="{BC2B2ED8-1F06-FF2B-1335-E2A359DEDD6A}"/>
          </ac:grpSpMkLst>
        </pc:grpChg>
        <pc:grpChg chg="add del mod">
          <ac:chgData name="DANIEL MORGON" userId="28f31b12-eada-43cb-91fc-d7cbac8696db" providerId="ADAL" clId="{FBA36323-ED5B-4260-A6E3-C07F9C22BC84}" dt="2024-07-29T17:37:41.426" v="324" actId="20577"/>
          <ac:grpSpMkLst>
            <pc:docMk/>
            <pc:sldMk cId="305397981" sldId="281"/>
            <ac:grpSpMk id="21" creationId="{FB34FF50-D31F-84A2-E7D4-109D92F87E49}"/>
          </ac:grpSpMkLst>
        </pc:grpChg>
        <pc:grpChg chg="mod">
          <ac:chgData name="DANIEL MORGON" userId="28f31b12-eada-43cb-91fc-d7cbac8696db" providerId="ADAL" clId="{FBA36323-ED5B-4260-A6E3-C07F9C22BC84}" dt="2024-07-29T17:37:41.426" v="324" actId="20577"/>
          <ac:grpSpMkLst>
            <pc:docMk/>
            <pc:sldMk cId="305397981" sldId="281"/>
            <ac:grpSpMk id="26" creationId="{D946F1E6-6764-8A4D-8717-5A51CDFE32F4}"/>
          </ac:grpSpMkLst>
        </pc:grpChg>
        <pc:grpChg chg="mod">
          <ac:chgData name="DANIEL MORGON" userId="28f31b12-eada-43cb-91fc-d7cbac8696db" providerId="ADAL" clId="{FBA36323-ED5B-4260-A6E3-C07F9C22BC84}" dt="2024-07-29T17:37:41.426" v="324" actId="20577"/>
          <ac:grpSpMkLst>
            <pc:docMk/>
            <pc:sldMk cId="305397981" sldId="281"/>
            <ac:grpSpMk id="28" creationId="{585C3F78-40F5-ACB6-52E1-8513C71CFE2A}"/>
          </ac:grpSpMkLst>
        </pc:grpChg>
        <pc:grpChg chg="mod">
          <ac:chgData name="DANIEL MORGON" userId="28f31b12-eada-43cb-91fc-d7cbac8696db" providerId="ADAL" clId="{FBA36323-ED5B-4260-A6E3-C07F9C22BC84}" dt="2024-07-29T17:37:41.426" v="324" actId="20577"/>
          <ac:grpSpMkLst>
            <pc:docMk/>
            <pc:sldMk cId="305397981" sldId="281"/>
            <ac:grpSpMk id="33" creationId="{A3125F98-8974-8FC8-7BD5-751148E63E3D}"/>
          </ac:grpSpMkLst>
        </pc:grpChg>
        <pc:grpChg chg="mod">
          <ac:chgData name="DANIEL MORGON" userId="28f31b12-eada-43cb-91fc-d7cbac8696db" providerId="ADAL" clId="{FBA36323-ED5B-4260-A6E3-C07F9C22BC84}" dt="2024-07-29T17:37:41.426" v="324" actId="20577"/>
          <ac:grpSpMkLst>
            <pc:docMk/>
            <pc:sldMk cId="305397981" sldId="281"/>
            <ac:grpSpMk id="34" creationId="{C2B72FAA-E9E2-67A8-BC1A-EAEA44677EAC}"/>
          </ac:grpSpMkLst>
        </pc:grpChg>
        <pc:grpChg chg="mod">
          <ac:chgData name="DANIEL MORGON" userId="28f31b12-eada-43cb-91fc-d7cbac8696db" providerId="ADAL" clId="{FBA36323-ED5B-4260-A6E3-C07F9C22BC84}" dt="2024-07-29T17:37:41.426" v="324" actId="20577"/>
          <ac:grpSpMkLst>
            <pc:docMk/>
            <pc:sldMk cId="305397981" sldId="281"/>
            <ac:grpSpMk id="35" creationId="{C27224CF-9ADD-8BB6-47E5-3F82258F2CE5}"/>
          </ac:grpSpMkLst>
        </pc:grpChg>
        <pc:grpChg chg="mod">
          <ac:chgData name="DANIEL MORGON" userId="28f31b12-eada-43cb-91fc-d7cbac8696db" providerId="ADAL" clId="{FBA36323-ED5B-4260-A6E3-C07F9C22BC84}" dt="2024-07-29T17:37:41.426" v="324" actId="20577"/>
          <ac:grpSpMkLst>
            <pc:docMk/>
            <pc:sldMk cId="305397981" sldId="281"/>
            <ac:grpSpMk id="44" creationId="{F44C942C-96B8-DE5E-CAAE-313FC8E96E31}"/>
          </ac:grpSpMkLst>
        </pc:grpChg>
        <pc:grpChg chg="mod">
          <ac:chgData name="DANIEL MORGON" userId="28f31b12-eada-43cb-91fc-d7cbac8696db" providerId="ADAL" clId="{FBA36323-ED5B-4260-A6E3-C07F9C22BC84}" dt="2024-07-29T17:37:41.426" v="324" actId="20577"/>
          <ac:grpSpMkLst>
            <pc:docMk/>
            <pc:sldMk cId="305397981" sldId="281"/>
            <ac:grpSpMk id="45" creationId="{4CEC3A1D-9840-E75C-C331-82C93A99C5A7}"/>
          </ac:grpSpMkLst>
        </pc:grpChg>
        <pc:grpChg chg="mod">
          <ac:chgData name="DANIEL MORGON" userId="28f31b12-eada-43cb-91fc-d7cbac8696db" providerId="ADAL" clId="{FBA36323-ED5B-4260-A6E3-C07F9C22BC84}" dt="2024-07-29T17:37:41.426" v="324" actId="20577"/>
          <ac:grpSpMkLst>
            <pc:docMk/>
            <pc:sldMk cId="305397981" sldId="281"/>
            <ac:grpSpMk id="46" creationId="{BAB0FD64-B810-2560-314D-167BB11608DF}"/>
          </ac:grpSpMkLst>
        </pc:grpChg>
        <pc:grpChg chg="mod">
          <ac:chgData name="DANIEL MORGON" userId="28f31b12-eada-43cb-91fc-d7cbac8696db" providerId="ADAL" clId="{FBA36323-ED5B-4260-A6E3-C07F9C22BC84}" dt="2024-07-29T17:37:41.426" v="324" actId="20577"/>
          <ac:grpSpMkLst>
            <pc:docMk/>
            <pc:sldMk cId="305397981" sldId="281"/>
            <ac:grpSpMk id="47" creationId="{403C7D98-E24B-7043-C17B-F3DF4D98F55E}"/>
          </ac:grpSpMkLst>
        </pc:grpChg>
        <pc:grpChg chg="mod">
          <ac:chgData name="DANIEL MORGON" userId="28f31b12-eada-43cb-91fc-d7cbac8696db" providerId="ADAL" clId="{FBA36323-ED5B-4260-A6E3-C07F9C22BC84}" dt="2024-07-29T17:37:41.426" v="324" actId="20577"/>
          <ac:grpSpMkLst>
            <pc:docMk/>
            <pc:sldMk cId="305397981" sldId="281"/>
            <ac:grpSpMk id="48" creationId="{B07EFF65-3587-BFE7-C770-0ECA37278204}"/>
          </ac:grpSpMkLst>
        </pc:grpChg>
        <pc:grpChg chg="mod">
          <ac:chgData name="DANIEL MORGON" userId="28f31b12-eada-43cb-91fc-d7cbac8696db" providerId="ADAL" clId="{FBA36323-ED5B-4260-A6E3-C07F9C22BC84}" dt="2024-07-29T17:37:41.426" v="324" actId="20577"/>
          <ac:grpSpMkLst>
            <pc:docMk/>
            <pc:sldMk cId="305397981" sldId="281"/>
            <ac:grpSpMk id="49" creationId="{24535F92-907D-A048-E2BF-250C37D3CC88}"/>
          </ac:grpSpMkLst>
        </pc:grpChg>
        <pc:grpChg chg="mod">
          <ac:chgData name="DANIEL MORGON" userId="28f31b12-eada-43cb-91fc-d7cbac8696db" providerId="ADAL" clId="{FBA36323-ED5B-4260-A6E3-C07F9C22BC84}" dt="2024-07-29T17:37:41.426" v="324" actId="20577"/>
          <ac:grpSpMkLst>
            <pc:docMk/>
            <pc:sldMk cId="305397981" sldId="281"/>
            <ac:grpSpMk id="50" creationId="{2E560121-D5A9-75DA-59EA-4B9F2CCAC007}"/>
          </ac:grpSpMkLst>
        </pc:grpChg>
        <pc:grpChg chg="mod">
          <ac:chgData name="DANIEL MORGON" userId="28f31b12-eada-43cb-91fc-d7cbac8696db" providerId="ADAL" clId="{FBA36323-ED5B-4260-A6E3-C07F9C22BC84}" dt="2024-07-29T17:37:41.426" v="324" actId="20577"/>
          <ac:grpSpMkLst>
            <pc:docMk/>
            <pc:sldMk cId="305397981" sldId="281"/>
            <ac:grpSpMk id="51" creationId="{6CF0C3D8-87FE-B6A3-4617-0BC93F4555A3}"/>
          </ac:grpSpMkLst>
        </pc:grpChg>
        <pc:grpChg chg="mod">
          <ac:chgData name="DANIEL MORGON" userId="28f31b12-eada-43cb-91fc-d7cbac8696db" providerId="ADAL" clId="{FBA36323-ED5B-4260-A6E3-C07F9C22BC84}" dt="2024-07-29T17:37:41.426" v="324" actId="20577"/>
          <ac:grpSpMkLst>
            <pc:docMk/>
            <pc:sldMk cId="305397981" sldId="281"/>
            <ac:grpSpMk id="52" creationId="{A81E170B-8348-96BD-90B6-1F32005B7961}"/>
          </ac:grpSpMkLst>
        </pc:grpChg>
        <pc:grpChg chg="mod">
          <ac:chgData name="DANIEL MORGON" userId="28f31b12-eada-43cb-91fc-d7cbac8696db" providerId="ADAL" clId="{FBA36323-ED5B-4260-A6E3-C07F9C22BC84}" dt="2024-07-29T17:37:41.426" v="324" actId="20577"/>
          <ac:grpSpMkLst>
            <pc:docMk/>
            <pc:sldMk cId="305397981" sldId="281"/>
            <ac:grpSpMk id="53" creationId="{B3290725-B185-8E6C-9538-FB00681357F6}"/>
          </ac:grpSpMkLst>
        </pc:grpChg>
        <pc:grpChg chg="mod">
          <ac:chgData name="DANIEL MORGON" userId="28f31b12-eada-43cb-91fc-d7cbac8696db" providerId="ADAL" clId="{FBA36323-ED5B-4260-A6E3-C07F9C22BC84}" dt="2024-07-29T17:37:41.426" v="324" actId="20577"/>
          <ac:grpSpMkLst>
            <pc:docMk/>
            <pc:sldMk cId="305397981" sldId="281"/>
            <ac:grpSpMk id="56" creationId="{73DA2D07-31CF-E5A2-9216-B146C41E688A}"/>
          </ac:grpSpMkLst>
        </pc:grpChg>
        <pc:grpChg chg="mod">
          <ac:chgData name="DANIEL MORGON" userId="28f31b12-eada-43cb-91fc-d7cbac8696db" providerId="ADAL" clId="{FBA36323-ED5B-4260-A6E3-C07F9C22BC84}" dt="2024-07-29T17:37:41.426" v="324" actId="20577"/>
          <ac:grpSpMkLst>
            <pc:docMk/>
            <pc:sldMk cId="305397981" sldId="281"/>
            <ac:grpSpMk id="57" creationId="{17381AF5-9A5F-0159-C8AC-32D01BE2A428}"/>
          </ac:grpSpMkLst>
        </pc:grpChg>
        <pc:grpChg chg="mod">
          <ac:chgData name="DANIEL MORGON" userId="28f31b12-eada-43cb-91fc-d7cbac8696db" providerId="ADAL" clId="{FBA36323-ED5B-4260-A6E3-C07F9C22BC84}" dt="2024-07-29T17:37:41.426" v="324" actId="20577"/>
          <ac:grpSpMkLst>
            <pc:docMk/>
            <pc:sldMk cId="305397981" sldId="281"/>
            <ac:grpSpMk id="58" creationId="{3ABAEA8C-4DE2-AC86-1E2A-94DE970777F9}"/>
          </ac:grpSpMkLst>
        </pc:grpChg>
        <pc:grpChg chg="mod">
          <ac:chgData name="DANIEL MORGON" userId="28f31b12-eada-43cb-91fc-d7cbac8696db" providerId="ADAL" clId="{FBA36323-ED5B-4260-A6E3-C07F9C22BC84}" dt="2024-07-29T17:37:41.426" v="324" actId="20577"/>
          <ac:grpSpMkLst>
            <pc:docMk/>
            <pc:sldMk cId="305397981" sldId="281"/>
            <ac:grpSpMk id="66" creationId="{DE0FBC2E-3E85-EA96-B4E5-5AD272B08D76}"/>
          </ac:grpSpMkLst>
        </pc:grpChg>
        <pc:grpChg chg="mod">
          <ac:chgData name="DANIEL MORGON" userId="28f31b12-eada-43cb-91fc-d7cbac8696db" providerId="ADAL" clId="{FBA36323-ED5B-4260-A6E3-C07F9C22BC84}" dt="2024-07-29T17:37:41.426" v="324" actId="20577"/>
          <ac:grpSpMkLst>
            <pc:docMk/>
            <pc:sldMk cId="305397981" sldId="281"/>
            <ac:grpSpMk id="67" creationId="{505F8581-DD83-D203-3D1D-CCAC18360F98}"/>
          </ac:grpSpMkLst>
        </pc:grpChg>
        <pc:grpChg chg="mod">
          <ac:chgData name="DANIEL MORGON" userId="28f31b12-eada-43cb-91fc-d7cbac8696db" providerId="ADAL" clId="{FBA36323-ED5B-4260-A6E3-C07F9C22BC84}" dt="2024-07-29T17:37:41.426" v="324" actId="20577"/>
          <ac:grpSpMkLst>
            <pc:docMk/>
            <pc:sldMk cId="305397981" sldId="281"/>
            <ac:grpSpMk id="69" creationId="{6F970F3D-A53C-905E-F3BA-908875A46AB8}"/>
          </ac:grpSpMkLst>
        </pc:grpChg>
        <pc:grpChg chg="mod">
          <ac:chgData name="DANIEL MORGON" userId="28f31b12-eada-43cb-91fc-d7cbac8696db" providerId="ADAL" clId="{FBA36323-ED5B-4260-A6E3-C07F9C22BC84}" dt="2024-07-29T17:37:41.426" v="324" actId="20577"/>
          <ac:grpSpMkLst>
            <pc:docMk/>
            <pc:sldMk cId="305397981" sldId="281"/>
            <ac:grpSpMk id="74" creationId="{C1648EDA-0F95-842D-344B-F42FF0A811B4}"/>
          </ac:grpSpMkLst>
        </pc:grpChg>
        <pc:grpChg chg="del">
          <ac:chgData name="DANIEL MORGON" userId="28f31b12-eada-43cb-91fc-d7cbac8696db" providerId="ADAL" clId="{FBA36323-ED5B-4260-A6E3-C07F9C22BC84}" dt="2024-07-29T14:49:52.936" v="97" actId="478"/>
          <ac:grpSpMkLst>
            <pc:docMk/>
            <pc:sldMk cId="305397981" sldId="281"/>
            <ac:grpSpMk id="76" creationId="{7300F15D-593B-B7FA-D80E-D05B896898FE}"/>
          </ac:grpSpMkLst>
        </pc:grpChg>
        <pc:grpChg chg="mod">
          <ac:chgData name="DANIEL MORGON" userId="28f31b12-eada-43cb-91fc-d7cbac8696db" providerId="ADAL" clId="{FBA36323-ED5B-4260-A6E3-C07F9C22BC84}" dt="2024-07-29T17:37:41.426" v="324" actId="20577"/>
          <ac:grpSpMkLst>
            <pc:docMk/>
            <pc:sldMk cId="305397981" sldId="281"/>
            <ac:grpSpMk id="80" creationId="{A1718769-2375-2C6E-8E1C-5D401422B25C}"/>
          </ac:grpSpMkLst>
        </pc:grpChg>
        <pc:grpChg chg="mod">
          <ac:chgData name="DANIEL MORGON" userId="28f31b12-eada-43cb-91fc-d7cbac8696db" providerId="ADAL" clId="{FBA36323-ED5B-4260-A6E3-C07F9C22BC84}" dt="2024-07-29T17:37:41.426" v="324" actId="20577"/>
          <ac:grpSpMkLst>
            <pc:docMk/>
            <pc:sldMk cId="305397981" sldId="281"/>
            <ac:grpSpMk id="99" creationId="{1614CB8A-6DD3-8110-D071-D3C68CD85646}"/>
          </ac:grpSpMkLst>
        </pc:grpChg>
        <pc:grpChg chg="mod">
          <ac:chgData name="DANIEL MORGON" userId="28f31b12-eada-43cb-91fc-d7cbac8696db" providerId="ADAL" clId="{FBA36323-ED5B-4260-A6E3-C07F9C22BC84}" dt="2024-07-29T17:37:41.426" v="324" actId="20577"/>
          <ac:grpSpMkLst>
            <pc:docMk/>
            <pc:sldMk cId="305397981" sldId="281"/>
            <ac:grpSpMk id="101" creationId="{BAB91596-1C2F-F035-C119-486CF641710E}"/>
          </ac:grpSpMkLst>
        </pc:grpChg>
        <pc:grpChg chg="mod">
          <ac:chgData name="DANIEL MORGON" userId="28f31b12-eada-43cb-91fc-d7cbac8696db" providerId="ADAL" clId="{FBA36323-ED5B-4260-A6E3-C07F9C22BC84}" dt="2024-07-29T15:10:50.646" v="183" actId="1038"/>
          <ac:grpSpMkLst>
            <pc:docMk/>
            <pc:sldMk cId="305397981" sldId="281"/>
            <ac:grpSpMk id="128" creationId="{4BEF23AE-2417-9F4B-010B-555BE492B360}"/>
          </ac:grpSpMkLst>
        </pc:grpChg>
        <pc:grpChg chg="mod">
          <ac:chgData name="DANIEL MORGON" userId="28f31b12-eada-43cb-91fc-d7cbac8696db" providerId="ADAL" clId="{FBA36323-ED5B-4260-A6E3-C07F9C22BC84}" dt="2024-07-29T15:10:38.248" v="178" actId="1036"/>
          <ac:grpSpMkLst>
            <pc:docMk/>
            <pc:sldMk cId="305397981" sldId="281"/>
            <ac:grpSpMk id="129" creationId="{1DD3C32B-FEE5-BEF2-3F88-312C6374F90A}"/>
          </ac:grpSpMkLst>
        </pc:grpChg>
        <pc:grpChg chg="add del mod">
          <ac:chgData name="DANIEL MORGON" userId="28f31b12-eada-43cb-91fc-d7cbac8696db" providerId="ADAL" clId="{FBA36323-ED5B-4260-A6E3-C07F9C22BC84}" dt="2024-07-29T17:37:41.426" v="324" actId="20577"/>
          <ac:grpSpMkLst>
            <pc:docMk/>
            <pc:sldMk cId="305397981" sldId="281"/>
            <ac:grpSpMk id="130" creationId="{077DA27F-D7D8-E081-4E45-4BC8BF1052D1}"/>
          </ac:grpSpMkLst>
        </pc:grpChg>
        <pc:picChg chg="add del mod">
          <ac:chgData name="DANIEL MORGON" userId="28f31b12-eada-43cb-91fc-d7cbac8696db" providerId="ADAL" clId="{FBA36323-ED5B-4260-A6E3-C07F9C22BC84}" dt="2024-07-29T17:37:41.426" v="324" actId="20577"/>
          <ac:picMkLst>
            <pc:docMk/>
            <pc:sldMk cId="305397981" sldId="281"/>
            <ac:picMk id="18" creationId="{96CE5E75-D29F-713A-735E-C2CDCB6B0B16}"/>
          </ac:picMkLst>
        </pc:picChg>
        <pc:picChg chg="mod">
          <ac:chgData name="DANIEL MORGON" userId="28f31b12-eada-43cb-91fc-d7cbac8696db" providerId="ADAL" clId="{FBA36323-ED5B-4260-A6E3-C07F9C22BC84}" dt="2024-07-29T17:37:41.426" v="324" actId="20577"/>
          <ac:picMkLst>
            <pc:docMk/>
            <pc:sldMk cId="305397981" sldId="281"/>
            <ac:picMk id="55" creationId="{D184EC18-CD70-62EE-18D7-9F0EE79DE624}"/>
          </ac:picMkLst>
        </pc:picChg>
        <pc:picChg chg="mod">
          <ac:chgData name="DANIEL MORGON" userId="28f31b12-eada-43cb-91fc-d7cbac8696db" providerId="ADAL" clId="{FBA36323-ED5B-4260-A6E3-C07F9C22BC84}" dt="2024-07-29T17:37:41.426" v="324" actId="20577"/>
          <ac:picMkLst>
            <pc:docMk/>
            <pc:sldMk cId="305397981" sldId="281"/>
            <ac:picMk id="65" creationId="{A1A2CB4B-E4A5-DC7F-161D-BA435B8AFA50}"/>
          </ac:picMkLst>
        </pc:picChg>
        <pc:picChg chg="mod">
          <ac:chgData name="DANIEL MORGON" userId="28f31b12-eada-43cb-91fc-d7cbac8696db" providerId="ADAL" clId="{FBA36323-ED5B-4260-A6E3-C07F9C22BC84}" dt="2024-07-29T17:37:41.426" v="324" actId="20577"/>
          <ac:picMkLst>
            <pc:docMk/>
            <pc:sldMk cId="305397981" sldId="281"/>
            <ac:picMk id="73" creationId="{E0630366-3AF3-3F90-BE7E-F148041F36D1}"/>
          </ac:picMkLst>
        </pc:picChg>
        <pc:picChg chg="mod">
          <ac:chgData name="DANIEL MORGON" userId="28f31b12-eada-43cb-91fc-d7cbac8696db" providerId="ADAL" clId="{FBA36323-ED5B-4260-A6E3-C07F9C22BC84}" dt="2024-07-29T17:37:41.426" v="324" actId="20577"/>
          <ac:picMkLst>
            <pc:docMk/>
            <pc:sldMk cId="305397981" sldId="281"/>
            <ac:picMk id="79" creationId="{3EFEDE2C-16C1-53F6-CBBD-2E9E0DEBD8A8}"/>
          </ac:picMkLst>
        </pc:picChg>
        <pc:picChg chg="mod">
          <ac:chgData name="DANIEL MORGON" userId="28f31b12-eada-43cb-91fc-d7cbac8696db" providerId="ADAL" clId="{FBA36323-ED5B-4260-A6E3-C07F9C22BC84}" dt="2024-07-29T17:37:41.426" v="324" actId="20577"/>
          <ac:picMkLst>
            <pc:docMk/>
            <pc:sldMk cId="305397981" sldId="281"/>
            <ac:picMk id="86" creationId="{9B6A7D90-B3B5-5C82-6708-E98DD87E62FB}"/>
          </ac:picMkLst>
        </pc:picChg>
      </pc:sldChg>
      <pc:sldChg chg="addSp delSp modSp mod modTransition">
        <pc:chgData name="DANIEL MORGON" userId="28f31b12-eada-43cb-91fc-d7cbac8696db" providerId="ADAL" clId="{FBA36323-ED5B-4260-A6E3-C07F9C22BC84}" dt="2024-07-30T13:40:18.859" v="969" actId="255"/>
        <pc:sldMkLst>
          <pc:docMk/>
          <pc:sldMk cId="4101337002" sldId="282"/>
        </pc:sldMkLst>
        <pc:spChg chg="del mod">
          <ac:chgData name="DANIEL MORGON" userId="28f31b12-eada-43cb-91fc-d7cbac8696db" providerId="ADAL" clId="{FBA36323-ED5B-4260-A6E3-C07F9C22BC84}" dt="2024-07-29T14:48:27.168" v="95" actId="478"/>
          <ac:spMkLst>
            <pc:docMk/>
            <pc:sldMk cId="4101337002" sldId="282"/>
            <ac:spMk id="3" creationId="{CCC43C8D-3780-071E-970F-E233C001FEAB}"/>
          </ac:spMkLst>
        </pc:spChg>
        <pc:spChg chg="add mod">
          <ac:chgData name="DANIEL MORGON" userId="28f31b12-eada-43cb-91fc-d7cbac8696db" providerId="ADAL" clId="{FBA36323-ED5B-4260-A6E3-C07F9C22BC84}" dt="2024-07-29T14:48:23.701" v="94"/>
          <ac:spMkLst>
            <pc:docMk/>
            <pc:sldMk cId="4101337002" sldId="282"/>
            <ac:spMk id="15" creationId="{A74F349A-0806-F329-A53C-FB11E7070332}"/>
          </ac:spMkLst>
        </pc:spChg>
        <pc:spChg chg="mod">
          <ac:chgData name="DANIEL MORGON" userId="28f31b12-eada-43cb-91fc-d7cbac8696db" providerId="ADAL" clId="{FBA36323-ED5B-4260-A6E3-C07F9C22BC84}" dt="2024-07-30T13:39:56.332" v="964" actId="403"/>
          <ac:spMkLst>
            <pc:docMk/>
            <pc:sldMk cId="4101337002" sldId="282"/>
            <ac:spMk id="74" creationId="{DA6CC821-C2C4-FC4E-F7BC-FCBF4428529C}"/>
          </ac:spMkLst>
        </pc:spChg>
        <pc:spChg chg="mod">
          <ac:chgData name="DANIEL MORGON" userId="28f31b12-eada-43cb-91fc-d7cbac8696db" providerId="ADAL" clId="{FBA36323-ED5B-4260-A6E3-C07F9C22BC84}" dt="2024-07-30T13:40:02.885" v="965" actId="403"/>
          <ac:spMkLst>
            <pc:docMk/>
            <pc:sldMk cId="4101337002" sldId="282"/>
            <ac:spMk id="81" creationId="{9900190F-48BC-7607-6CC6-692A3F464F58}"/>
          </ac:spMkLst>
        </pc:spChg>
        <pc:spChg chg="mod">
          <ac:chgData name="DANIEL MORGON" userId="28f31b12-eada-43cb-91fc-d7cbac8696db" providerId="ADAL" clId="{FBA36323-ED5B-4260-A6E3-C07F9C22BC84}" dt="2024-07-30T13:40:07.012" v="966" actId="403"/>
          <ac:spMkLst>
            <pc:docMk/>
            <pc:sldMk cId="4101337002" sldId="282"/>
            <ac:spMk id="87" creationId="{DAFDF323-5263-C755-A03B-7A63FE48DA3E}"/>
          </ac:spMkLst>
        </pc:spChg>
        <pc:spChg chg="mod">
          <ac:chgData name="DANIEL MORGON" userId="28f31b12-eada-43cb-91fc-d7cbac8696db" providerId="ADAL" clId="{FBA36323-ED5B-4260-A6E3-C07F9C22BC84}" dt="2024-07-30T13:40:18.859" v="969" actId="255"/>
          <ac:spMkLst>
            <pc:docMk/>
            <pc:sldMk cId="4101337002" sldId="282"/>
            <ac:spMk id="92" creationId="{F47994EC-2D36-BF78-CF5F-23CD8C5562D7}"/>
          </ac:spMkLst>
        </pc:spChg>
        <pc:spChg chg="mod">
          <ac:chgData name="DANIEL MORGON" userId="28f31b12-eada-43cb-91fc-d7cbac8696db" providerId="ADAL" clId="{FBA36323-ED5B-4260-A6E3-C07F9C22BC84}" dt="2024-07-30T13:40:18.859" v="969" actId="255"/>
          <ac:spMkLst>
            <pc:docMk/>
            <pc:sldMk cId="4101337002" sldId="282"/>
            <ac:spMk id="93" creationId="{4292A1B8-9F32-3C67-E9E5-453262C4662C}"/>
          </ac:spMkLst>
        </pc:spChg>
        <pc:spChg chg="mod">
          <ac:chgData name="DANIEL MORGON" userId="28f31b12-eada-43cb-91fc-d7cbac8696db" providerId="ADAL" clId="{FBA36323-ED5B-4260-A6E3-C07F9C22BC84}" dt="2024-07-30T13:40:18.859" v="969" actId="255"/>
          <ac:spMkLst>
            <pc:docMk/>
            <pc:sldMk cId="4101337002" sldId="282"/>
            <ac:spMk id="94" creationId="{564D8B02-A10A-1FB6-A0B4-C9B07E498A44}"/>
          </ac:spMkLst>
        </pc:spChg>
        <pc:spChg chg="mod">
          <ac:chgData name="DANIEL MORGON" userId="28f31b12-eada-43cb-91fc-d7cbac8696db" providerId="ADAL" clId="{FBA36323-ED5B-4260-A6E3-C07F9C22BC84}" dt="2024-07-30T13:40:18.859" v="969" actId="255"/>
          <ac:spMkLst>
            <pc:docMk/>
            <pc:sldMk cId="4101337002" sldId="282"/>
            <ac:spMk id="96" creationId="{883B3A64-AD80-A35F-7A16-91995B343ACC}"/>
          </ac:spMkLst>
        </pc:spChg>
        <pc:spChg chg="mod">
          <ac:chgData name="DANIEL MORGON" userId="28f31b12-eada-43cb-91fc-d7cbac8696db" providerId="ADAL" clId="{FBA36323-ED5B-4260-A6E3-C07F9C22BC84}" dt="2024-07-30T13:40:18.859" v="969" actId="255"/>
          <ac:spMkLst>
            <pc:docMk/>
            <pc:sldMk cId="4101337002" sldId="282"/>
            <ac:spMk id="97" creationId="{3B5ECE93-F84E-BE03-604E-622F5C0DAE5B}"/>
          </ac:spMkLst>
        </pc:spChg>
        <pc:spChg chg="mod">
          <ac:chgData name="DANIEL MORGON" userId="28f31b12-eada-43cb-91fc-d7cbac8696db" providerId="ADAL" clId="{FBA36323-ED5B-4260-A6E3-C07F9C22BC84}" dt="2024-07-30T13:40:16.428" v="968" actId="255"/>
          <ac:spMkLst>
            <pc:docMk/>
            <pc:sldMk cId="4101337002" sldId="282"/>
            <ac:spMk id="100" creationId="{64D8ABA2-C0C3-24D6-E946-3D5FC253045B}"/>
          </ac:spMkLst>
        </pc:spChg>
        <pc:spChg chg="mod">
          <ac:chgData name="DANIEL MORGON" userId="28f31b12-eada-43cb-91fc-d7cbac8696db" providerId="ADAL" clId="{FBA36323-ED5B-4260-A6E3-C07F9C22BC84}" dt="2024-07-30T13:40:12.640" v="967" actId="255"/>
          <ac:spMkLst>
            <pc:docMk/>
            <pc:sldMk cId="4101337002" sldId="282"/>
            <ac:spMk id="107" creationId="{4DFEAEB7-CBF4-69B5-B621-53571EEFC5D6}"/>
          </ac:spMkLst>
        </pc:spChg>
        <pc:spChg chg="mod">
          <ac:chgData name="DANIEL MORGON" userId="28f31b12-eada-43cb-91fc-d7cbac8696db" providerId="ADAL" clId="{FBA36323-ED5B-4260-A6E3-C07F9C22BC84}" dt="2024-07-30T12:57:17.514" v="963" actId="20577"/>
          <ac:spMkLst>
            <pc:docMk/>
            <pc:sldMk cId="4101337002" sldId="282"/>
            <ac:spMk id="113" creationId="{4B1AAD7D-EE0B-C61C-0C36-535D60E875A1}"/>
          </ac:spMkLst>
        </pc:spChg>
        <pc:grpChg chg="mod">
          <ac:chgData name="DANIEL MORGON" userId="28f31b12-eada-43cb-91fc-d7cbac8696db" providerId="ADAL" clId="{FBA36323-ED5B-4260-A6E3-C07F9C22BC84}" dt="2024-07-30T13:40:18.859" v="969" actId="255"/>
          <ac:grpSpMkLst>
            <pc:docMk/>
            <pc:sldMk cId="4101337002" sldId="282"/>
            <ac:grpSpMk id="9" creationId="{8BC0B90C-7356-CAD1-E498-1522636DFC4E}"/>
          </ac:grpSpMkLst>
        </pc:grpChg>
        <pc:grpChg chg="mod">
          <ac:chgData name="DANIEL MORGON" userId="28f31b12-eada-43cb-91fc-d7cbac8696db" providerId="ADAL" clId="{FBA36323-ED5B-4260-A6E3-C07F9C22BC84}" dt="2024-07-30T13:40:18.859" v="969" actId="255"/>
          <ac:grpSpMkLst>
            <pc:docMk/>
            <pc:sldMk cId="4101337002" sldId="282"/>
            <ac:grpSpMk id="14" creationId="{E25F3582-0816-BB1E-15AC-786B169DF6E6}"/>
          </ac:grpSpMkLst>
        </pc:grpChg>
        <pc:grpChg chg="mod">
          <ac:chgData name="DANIEL MORGON" userId="28f31b12-eada-43cb-91fc-d7cbac8696db" providerId="ADAL" clId="{FBA36323-ED5B-4260-A6E3-C07F9C22BC84}" dt="2024-07-30T13:40:18.859" v="969" actId="255"/>
          <ac:grpSpMkLst>
            <pc:docMk/>
            <pc:sldMk cId="4101337002" sldId="282"/>
            <ac:grpSpMk id="95" creationId="{533684FB-BE9C-F76D-86DD-1297D249FCA4}"/>
          </ac:grpSpMkLst>
        </pc:grpChg>
        <pc:picChg chg="mod">
          <ac:chgData name="DANIEL MORGON" userId="28f31b12-eada-43cb-91fc-d7cbac8696db" providerId="ADAL" clId="{FBA36323-ED5B-4260-A6E3-C07F9C22BC84}" dt="2024-07-30T13:40:18.859" v="969" actId="255"/>
          <ac:picMkLst>
            <pc:docMk/>
            <pc:sldMk cId="4101337002" sldId="282"/>
            <ac:picMk id="98" creationId="{03EB61CF-4DE5-3EBE-1951-0B42DBD0BABD}"/>
          </ac:picMkLst>
        </pc:picChg>
      </pc:sldChg>
      <pc:sldChg chg="addSp delSp modSp mod addAnim delAnim modAnim">
        <pc:chgData name="DANIEL MORGON" userId="28f31b12-eada-43cb-91fc-d7cbac8696db" providerId="ADAL" clId="{FBA36323-ED5B-4260-A6E3-C07F9C22BC84}" dt="2024-07-29T20:35:26.114" v="824" actId="1038"/>
        <pc:sldMkLst>
          <pc:docMk/>
          <pc:sldMk cId="1999408712" sldId="284"/>
        </pc:sldMkLst>
        <pc:spChg chg="add del mod">
          <ac:chgData name="DANIEL MORGON" userId="28f31b12-eada-43cb-91fc-d7cbac8696db" providerId="ADAL" clId="{FBA36323-ED5B-4260-A6E3-C07F9C22BC84}" dt="2024-07-29T20:32:50.206" v="812" actId="164"/>
          <ac:spMkLst>
            <pc:docMk/>
            <pc:sldMk cId="1999408712" sldId="284"/>
            <ac:spMk id="8" creationId="{2E023B59-C31C-C987-E2F1-C69CA2A0684F}"/>
          </ac:spMkLst>
        </pc:spChg>
        <pc:spChg chg="mod">
          <ac:chgData name="DANIEL MORGON" userId="28f31b12-eada-43cb-91fc-d7cbac8696db" providerId="ADAL" clId="{FBA36323-ED5B-4260-A6E3-C07F9C22BC84}" dt="2024-07-29T20:35:26.114" v="824" actId="1038"/>
          <ac:spMkLst>
            <pc:docMk/>
            <pc:sldMk cId="1999408712" sldId="284"/>
            <ac:spMk id="9" creationId="{5A188FF6-F0A8-3F66-01EA-D0ECD0C75942}"/>
          </ac:spMkLst>
        </pc:spChg>
        <pc:spChg chg="add del mod">
          <ac:chgData name="DANIEL MORGON" userId="28f31b12-eada-43cb-91fc-d7cbac8696db" providerId="ADAL" clId="{FBA36323-ED5B-4260-A6E3-C07F9C22BC84}" dt="2024-07-29T20:33:28.402" v="816" actId="164"/>
          <ac:spMkLst>
            <pc:docMk/>
            <pc:sldMk cId="1999408712" sldId="284"/>
            <ac:spMk id="10" creationId="{C7DEDD4D-9B41-5480-BF5A-8125D0598AF2}"/>
          </ac:spMkLst>
        </pc:spChg>
        <pc:spChg chg="add del mod">
          <ac:chgData name="DANIEL MORGON" userId="28f31b12-eada-43cb-91fc-d7cbac8696db" providerId="ADAL" clId="{FBA36323-ED5B-4260-A6E3-C07F9C22BC84}" dt="2024-07-29T20:33:28.402" v="816" actId="164"/>
          <ac:spMkLst>
            <pc:docMk/>
            <pc:sldMk cId="1999408712" sldId="284"/>
            <ac:spMk id="12" creationId="{A0BA8C01-CA02-0AE4-4F3D-F85BAC452D8C}"/>
          </ac:spMkLst>
        </pc:spChg>
        <pc:spChg chg="add del mod">
          <ac:chgData name="DANIEL MORGON" userId="28f31b12-eada-43cb-91fc-d7cbac8696db" providerId="ADAL" clId="{FBA36323-ED5B-4260-A6E3-C07F9C22BC84}" dt="2024-07-29T20:33:28.402" v="816" actId="164"/>
          <ac:spMkLst>
            <pc:docMk/>
            <pc:sldMk cId="1999408712" sldId="284"/>
            <ac:spMk id="13" creationId="{9DE5D675-6A95-98FF-0741-E03A4ADCE9BF}"/>
          </ac:spMkLst>
        </pc:spChg>
        <pc:spChg chg="add del mod">
          <ac:chgData name="DANIEL MORGON" userId="28f31b12-eada-43cb-91fc-d7cbac8696db" providerId="ADAL" clId="{FBA36323-ED5B-4260-A6E3-C07F9C22BC84}" dt="2024-07-29T20:32:50.206" v="812" actId="164"/>
          <ac:spMkLst>
            <pc:docMk/>
            <pc:sldMk cId="1999408712" sldId="284"/>
            <ac:spMk id="20" creationId="{7EFA1B87-872C-7C8D-D270-73D5F4FC1140}"/>
          </ac:spMkLst>
        </pc:spChg>
        <pc:spChg chg="add del mod">
          <ac:chgData name="DANIEL MORGON" userId="28f31b12-eada-43cb-91fc-d7cbac8696db" providerId="ADAL" clId="{FBA36323-ED5B-4260-A6E3-C07F9C22BC84}" dt="2024-07-29T20:32:50.206" v="812" actId="164"/>
          <ac:spMkLst>
            <pc:docMk/>
            <pc:sldMk cId="1999408712" sldId="284"/>
            <ac:spMk id="21" creationId="{A3DD19DB-5CC5-7F91-BFC3-1C97B91B97C2}"/>
          </ac:spMkLst>
        </pc:spChg>
        <pc:spChg chg="add del mod">
          <ac:chgData name="DANIEL MORGON" userId="28f31b12-eada-43cb-91fc-d7cbac8696db" providerId="ADAL" clId="{FBA36323-ED5B-4260-A6E3-C07F9C22BC84}" dt="2024-07-29T20:33:28.402" v="816" actId="164"/>
          <ac:spMkLst>
            <pc:docMk/>
            <pc:sldMk cId="1999408712" sldId="284"/>
            <ac:spMk id="22" creationId="{D3D4B8CE-B9F0-D242-9622-33B72AA143FE}"/>
          </ac:spMkLst>
        </pc:spChg>
        <pc:spChg chg="mod">
          <ac:chgData name="DANIEL MORGON" userId="28f31b12-eada-43cb-91fc-d7cbac8696db" providerId="ADAL" clId="{FBA36323-ED5B-4260-A6E3-C07F9C22BC84}" dt="2024-07-29T20:31:47.342" v="807" actId="20577"/>
          <ac:spMkLst>
            <pc:docMk/>
            <pc:sldMk cId="1999408712" sldId="284"/>
            <ac:spMk id="39" creationId="{C729D3B5-79C4-B612-21F0-27DFD734E4FD}"/>
          </ac:spMkLst>
        </pc:spChg>
        <pc:grpChg chg="add del mod">
          <ac:chgData name="DANIEL MORGON" userId="28f31b12-eada-43cb-91fc-d7cbac8696db" providerId="ADAL" clId="{FBA36323-ED5B-4260-A6E3-C07F9C22BC84}" dt="2024-07-29T20:32:50.206" v="812" actId="164"/>
          <ac:grpSpMkLst>
            <pc:docMk/>
            <pc:sldMk cId="1999408712" sldId="284"/>
            <ac:grpSpMk id="17" creationId="{8DB0FED6-86B6-74F2-79D9-00849112DD7B}"/>
          </ac:grpSpMkLst>
        </pc:grpChg>
        <pc:grpChg chg="add del mod">
          <ac:chgData name="DANIEL MORGON" userId="28f31b12-eada-43cb-91fc-d7cbac8696db" providerId="ADAL" clId="{FBA36323-ED5B-4260-A6E3-C07F9C22BC84}" dt="2024-07-29T20:32:50.206" v="812" actId="164"/>
          <ac:grpSpMkLst>
            <pc:docMk/>
            <pc:sldMk cId="1999408712" sldId="284"/>
            <ac:grpSpMk id="26" creationId="{515DF999-4307-DC77-F7E3-7E854FEBB538}"/>
          </ac:grpSpMkLst>
        </pc:grpChg>
        <pc:grpChg chg="add del mod">
          <ac:chgData name="DANIEL MORGON" userId="28f31b12-eada-43cb-91fc-d7cbac8696db" providerId="ADAL" clId="{FBA36323-ED5B-4260-A6E3-C07F9C22BC84}" dt="2024-07-29T20:32:50.206" v="812" actId="164"/>
          <ac:grpSpMkLst>
            <pc:docMk/>
            <pc:sldMk cId="1999408712" sldId="284"/>
            <ac:grpSpMk id="29" creationId="{933A3EE0-7F4F-AA70-EAC8-98A3415F165A}"/>
          </ac:grpSpMkLst>
        </pc:grpChg>
        <pc:grpChg chg="add del mod">
          <ac:chgData name="DANIEL MORGON" userId="28f31b12-eada-43cb-91fc-d7cbac8696db" providerId="ADAL" clId="{FBA36323-ED5B-4260-A6E3-C07F9C22BC84}" dt="2024-07-29T20:33:28.402" v="816" actId="164"/>
          <ac:grpSpMkLst>
            <pc:docMk/>
            <pc:sldMk cId="1999408712" sldId="284"/>
            <ac:grpSpMk id="32" creationId="{B46E4064-11F3-CCCE-9806-D33F46B67596}"/>
          </ac:grpSpMkLst>
        </pc:grpChg>
        <pc:grpChg chg="add del mod">
          <ac:chgData name="DANIEL MORGON" userId="28f31b12-eada-43cb-91fc-d7cbac8696db" providerId="ADAL" clId="{FBA36323-ED5B-4260-A6E3-C07F9C22BC84}" dt="2024-07-29T20:33:28.402" v="816" actId="164"/>
          <ac:grpSpMkLst>
            <pc:docMk/>
            <pc:sldMk cId="1999408712" sldId="284"/>
            <ac:grpSpMk id="35" creationId="{5C3628DC-49C8-B9C3-6ACF-03BB69CD3599}"/>
          </ac:grpSpMkLst>
        </pc:grpChg>
        <pc:grpChg chg="add del mod">
          <ac:chgData name="DANIEL MORGON" userId="28f31b12-eada-43cb-91fc-d7cbac8696db" providerId="ADAL" clId="{FBA36323-ED5B-4260-A6E3-C07F9C22BC84}" dt="2024-07-29T20:33:28.402" v="816" actId="164"/>
          <ac:grpSpMkLst>
            <pc:docMk/>
            <pc:sldMk cId="1999408712" sldId="284"/>
            <ac:grpSpMk id="38" creationId="{D6C0E295-0209-30CD-D265-F92DFD4138AB}"/>
          </ac:grpSpMkLst>
        </pc:grpChg>
        <pc:grpChg chg="add del mod">
          <ac:chgData name="DANIEL MORGON" userId="28f31b12-eada-43cb-91fc-d7cbac8696db" providerId="ADAL" clId="{FBA36323-ED5B-4260-A6E3-C07F9C22BC84}" dt="2024-07-29T20:33:28.402" v="816" actId="164"/>
          <ac:grpSpMkLst>
            <pc:docMk/>
            <pc:sldMk cId="1999408712" sldId="284"/>
            <ac:grpSpMk id="41" creationId="{FA986019-AF79-2016-36A7-2211944586C8}"/>
          </ac:grpSpMkLst>
        </pc:grpChg>
        <pc:grpChg chg="mod">
          <ac:chgData name="DANIEL MORGON" userId="28f31b12-eada-43cb-91fc-d7cbac8696db" providerId="ADAL" clId="{FBA36323-ED5B-4260-A6E3-C07F9C22BC84}" dt="2024-07-29T20:35:26.114" v="824" actId="1038"/>
          <ac:grpSpMkLst>
            <pc:docMk/>
            <pc:sldMk cId="1999408712" sldId="284"/>
            <ac:grpSpMk id="44" creationId="{64B2AA6F-5680-946D-A6DD-4FC1B231D289}"/>
          </ac:grpSpMkLst>
        </pc:grpChg>
        <pc:grpChg chg="add mod">
          <ac:chgData name="DANIEL MORGON" userId="28f31b12-eada-43cb-91fc-d7cbac8696db" providerId="ADAL" clId="{FBA36323-ED5B-4260-A6E3-C07F9C22BC84}" dt="2024-07-29T20:35:26.114" v="824" actId="1038"/>
          <ac:grpSpMkLst>
            <pc:docMk/>
            <pc:sldMk cId="1999408712" sldId="284"/>
            <ac:grpSpMk id="3103" creationId="{7C53F42B-45B7-4B6E-3A05-393C7A975FA9}"/>
          </ac:grpSpMkLst>
        </pc:grpChg>
        <pc:grpChg chg="add mod">
          <ac:chgData name="DANIEL MORGON" userId="28f31b12-eada-43cb-91fc-d7cbac8696db" providerId="ADAL" clId="{FBA36323-ED5B-4260-A6E3-C07F9C22BC84}" dt="2024-07-29T20:35:26.114" v="824" actId="1038"/>
          <ac:grpSpMkLst>
            <pc:docMk/>
            <pc:sldMk cId="1999408712" sldId="284"/>
            <ac:grpSpMk id="3104" creationId="{E8791850-CC56-1AE4-C45C-A00A8E038B8D}"/>
          </ac:grpSpMkLst>
        </pc:grpChg>
        <pc:cxnChg chg="add del mod">
          <ac:chgData name="DANIEL MORGON" userId="28f31b12-eada-43cb-91fc-d7cbac8696db" providerId="ADAL" clId="{FBA36323-ED5B-4260-A6E3-C07F9C22BC84}" dt="2024-07-29T20:33:28.402" v="816" actId="164"/>
          <ac:cxnSpMkLst>
            <pc:docMk/>
            <pc:sldMk cId="1999408712" sldId="284"/>
            <ac:cxnSpMk id="2" creationId="{8E002F49-5FB6-ECEF-D907-D90009464854}"/>
          </ac:cxnSpMkLst>
        </pc:cxnChg>
        <pc:cxnChg chg="add del mod">
          <ac:chgData name="DANIEL MORGON" userId="28f31b12-eada-43cb-91fc-d7cbac8696db" providerId="ADAL" clId="{FBA36323-ED5B-4260-A6E3-C07F9C22BC84}" dt="2024-07-29T20:32:50.206" v="812" actId="164"/>
          <ac:cxnSpMkLst>
            <pc:docMk/>
            <pc:sldMk cId="1999408712" sldId="284"/>
            <ac:cxnSpMk id="6" creationId="{5048181D-6426-7602-FFA4-5481DF7BE158}"/>
          </ac:cxnSpMkLst>
        </pc:cxnChg>
        <pc:cxnChg chg="add del mod">
          <ac:chgData name="DANIEL MORGON" userId="28f31b12-eada-43cb-91fc-d7cbac8696db" providerId="ADAL" clId="{FBA36323-ED5B-4260-A6E3-C07F9C22BC84}" dt="2024-07-29T20:33:28.402" v="816" actId="164"/>
          <ac:cxnSpMkLst>
            <pc:docMk/>
            <pc:sldMk cId="1999408712" sldId="284"/>
            <ac:cxnSpMk id="14" creationId="{CFEB3F13-193E-B32F-BC3C-F903EBCB538D}"/>
          </ac:cxnSpMkLst>
        </pc:cxnChg>
        <pc:cxnChg chg="add del mod">
          <ac:chgData name="DANIEL MORGON" userId="28f31b12-eada-43cb-91fc-d7cbac8696db" providerId="ADAL" clId="{FBA36323-ED5B-4260-A6E3-C07F9C22BC84}" dt="2024-07-29T20:32:50.206" v="812" actId="164"/>
          <ac:cxnSpMkLst>
            <pc:docMk/>
            <pc:sldMk cId="1999408712" sldId="284"/>
            <ac:cxnSpMk id="16" creationId="{2798C113-F9E5-8DAB-0471-CE71A7C92B21}"/>
          </ac:cxnSpMkLst>
        </pc:cxnChg>
        <pc:cxnChg chg="add del mod">
          <ac:chgData name="DANIEL MORGON" userId="28f31b12-eada-43cb-91fc-d7cbac8696db" providerId="ADAL" clId="{FBA36323-ED5B-4260-A6E3-C07F9C22BC84}" dt="2024-07-29T20:32:50.206" v="812" actId="164"/>
          <ac:cxnSpMkLst>
            <pc:docMk/>
            <pc:sldMk cId="1999408712" sldId="284"/>
            <ac:cxnSpMk id="23" creationId="{19F07BF1-3031-A647-A6C7-634E13215C19}"/>
          </ac:cxnSpMkLst>
        </pc:cxnChg>
        <pc:cxnChg chg="add del mod">
          <ac:chgData name="DANIEL MORGON" userId="28f31b12-eada-43cb-91fc-d7cbac8696db" providerId="ADAL" clId="{FBA36323-ED5B-4260-A6E3-C07F9C22BC84}" dt="2024-07-29T20:33:28.402" v="816" actId="164"/>
          <ac:cxnSpMkLst>
            <pc:docMk/>
            <pc:sldMk cId="1999408712" sldId="284"/>
            <ac:cxnSpMk id="24" creationId="{5E09817A-D4B6-D2B0-0968-2BFC106BEE78}"/>
          </ac:cxnSpMkLst>
        </pc:cxnChg>
        <pc:cxnChg chg="add del mod">
          <ac:chgData name="DANIEL MORGON" userId="28f31b12-eada-43cb-91fc-d7cbac8696db" providerId="ADAL" clId="{FBA36323-ED5B-4260-A6E3-C07F9C22BC84}" dt="2024-07-29T20:33:28.402" v="816" actId="164"/>
          <ac:cxnSpMkLst>
            <pc:docMk/>
            <pc:sldMk cId="1999408712" sldId="284"/>
            <ac:cxnSpMk id="25" creationId="{51580490-4FE2-0D72-5879-8BE75E2A9195}"/>
          </ac:cxnSpMkLst>
        </pc:cxnChg>
      </pc:sldChg>
      <pc:sldChg chg="del">
        <pc:chgData name="DANIEL MORGON" userId="28f31b12-eada-43cb-91fc-d7cbac8696db" providerId="ADAL" clId="{FBA36323-ED5B-4260-A6E3-C07F9C22BC84}" dt="2024-07-29T15:19:11.653" v="219" actId="47"/>
        <pc:sldMkLst>
          <pc:docMk/>
          <pc:sldMk cId="2487648589" sldId="285"/>
        </pc:sldMkLst>
      </pc:sldChg>
      <pc:sldChg chg="modSp mod">
        <pc:chgData name="DANIEL MORGON" userId="28f31b12-eada-43cb-91fc-d7cbac8696db" providerId="ADAL" clId="{FBA36323-ED5B-4260-A6E3-C07F9C22BC84}" dt="2024-07-30T12:56:01.341" v="951" actId="20577"/>
        <pc:sldMkLst>
          <pc:docMk/>
          <pc:sldMk cId="2974530454" sldId="286"/>
        </pc:sldMkLst>
        <pc:spChg chg="mod">
          <ac:chgData name="DANIEL MORGON" userId="28f31b12-eada-43cb-91fc-d7cbac8696db" providerId="ADAL" clId="{FBA36323-ED5B-4260-A6E3-C07F9C22BC84}" dt="2024-07-30T12:56:01.341" v="951" actId="20577"/>
          <ac:spMkLst>
            <pc:docMk/>
            <pc:sldMk cId="2974530454" sldId="286"/>
            <ac:spMk id="2" creationId="{5D15EE4F-522F-BD7A-B5BF-6C18554FCC62}"/>
          </ac:spMkLst>
        </pc:spChg>
        <pc:spChg chg="mod">
          <ac:chgData name="DANIEL MORGON" userId="28f31b12-eada-43cb-91fc-d7cbac8696db" providerId="ADAL" clId="{FBA36323-ED5B-4260-A6E3-C07F9C22BC84}" dt="2024-07-29T20:17:32.361" v="717" actId="113"/>
          <ac:spMkLst>
            <pc:docMk/>
            <pc:sldMk cId="2974530454" sldId="286"/>
            <ac:spMk id="15" creationId="{1BCEDAC9-3B3C-8755-1C58-4D2CC0F2C0CD}"/>
          </ac:spMkLst>
        </pc:spChg>
      </pc:sldChg>
      <pc:sldChg chg="addSp delSp modSp add mod ord">
        <pc:chgData name="DANIEL MORGON" userId="28f31b12-eada-43cb-91fc-d7cbac8696db" providerId="ADAL" clId="{FBA36323-ED5B-4260-A6E3-C07F9C22BC84}" dt="2024-07-29T17:21:44.057" v="296" actId="14100"/>
        <pc:sldMkLst>
          <pc:docMk/>
          <pc:sldMk cId="2875105104" sldId="287"/>
        </pc:sldMkLst>
        <pc:spChg chg="mod">
          <ac:chgData name="DANIEL MORGON" userId="28f31b12-eada-43cb-91fc-d7cbac8696db" providerId="ADAL" clId="{FBA36323-ED5B-4260-A6E3-C07F9C22BC84}" dt="2024-07-29T17:17:17.209" v="220" actId="1076"/>
          <ac:spMkLst>
            <pc:docMk/>
            <pc:sldMk cId="2875105104" sldId="287"/>
            <ac:spMk id="7" creationId="{43AC4E5E-766C-F73C-3758-65A5FAE2DC8B}"/>
          </ac:spMkLst>
        </pc:spChg>
        <pc:spChg chg="del">
          <ac:chgData name="DANIEL MORGON" userId="28f31b12-eada-43cb-91fc-d7cbac8696db" providerId="ADAL" clId="{FBA36323-ED5B-4260-A6E3-C07F9C22BC84}" dt="2024-07-29T15:11:53.016" v="196" actId="478"/>
          <ac:spMkLst>
            <pc:docMk/>
            <pc:sldMk cId="2875105104" sldId="287"/>
            <ac:spMk id="9" creationId="{3D710C24-1874-5F0D-78A8-4DE2A7750C03}"/>
          </ac:spMkLst>
        </pc:spChg>
        <pc:grpChg chg="add mod">
          <ac:chgData name="DANIEL MORGON" userId="28f31b12-eada-43cb-91fc-d7cbac8696db" providerId="ADAL" clId="{FBA36323-ED5B-4260-A6E3-C07F9C22BC84}" dt="2024-07-29T17:21:38.646" v="295" actId="164"/>
          <ac:grpSpMkLst>
            <pc:docMk/>
            <pc:sldMk cId="2875105104" sldId="287"/>
            <ac:grpSpMk id="16" creationId="{5B1E9133-8AFF-026E-6944-09737A0AAD72}"/>
          </ac:grpSpMkLst>
        </pc:grpChg>
        <pc:picChg chg="del">
          <ac:chgData name="DANIEL MORGON" userId="28f31b12-eada-43cb-91fc-d7cbac8696db" providerId="ADAL" clId="{FBA36323-ED5B-4260-A6E3-C07F9C22BC84}" dt="2024-07-29T15:11:56.776" v="197" actId="478"/>
          <ac:picMkLst>
            <pc:docMk/>
            <pc:sldMk cId="2875105104" sldId="287"/>
            <ac:picMk id="2" creationId="{AFD8069A-A789-7158-207C-6EB40665DF3C}"/>
          </ac:picMkLst>
        </pc:picChg>
        <pc:picChg chg="add del mod">
          <ac:chgData name="DANIEL MORGON" userId="28f31b12-eada-43cb-91fc-d7cbac8696db" providerId="ADAL" clId="{FBA36323-ED5B-4260-A6E3-C07F9C22BC84}" dt="2024-07-29T15:16:48.616" v="206" actId="478"/>
          <ac:picMkLst>
            <pc:docMk/>
            <pc:sldMk cId="2875105104" sldId="287"/>
            <ac:picMk id="8" creationId="{40C20656-07CA-722A-7356-199016D58D6B}"/>
          </ac:picMkLst>
        </pc:picChg>
        <pc:picChg chg="add mod">
          <ac:chgData name="DANIEL MORGON" userId="28f31b12-eada-43cb-91fc-d7cbac8696db" providerId="ADAL" clId="{FBA36323-ED5B-4260-A6E3-C07F9C22BC84}" dt="2024-07-29T17:21:38.646" v="295" actId="164"/>
          <ac:picMkLst>
            <pc:docMk/>
            <pc:sldMk cId="2875105104" sldId="287"/>
            <ac:picMk id="11" creationId="{1E0F565E-D9B4-EAFE-2716-FFA1184C0B4B}"/>
          </ac:picMkLst>
        </pc:picChg>
        <pc:picChg chg="add del mod">
          <ac:chgData name="DANIEL MORGON" userId="28f31b12-eada-43cb-91fc-d7cbac8696db" providerId="ADAL" clId="{FBA36323-ED5B-4260-A6E3-C07F9C22BC84}" dt="2024-07-29T17:19:47.591" v="231" actId="478"/>
          <ac:picMkLst>
            <pc:docMk/>
            <pc:sldMk cId="2875105104" sldId="287"/>
            <ac:picMk id="13" creationId="{676E2958-8F7E-F52B-BD16-9CE7565BA42B}"/>
          </ac:picMkLst>
        </pc:picChg>
        <pc:picChg chg="add mod modCrop">
          <ac:chgData name="DANIEL MORGON" userId="28f31b12-eada-43cb-91fc-d7cbac8696db" providerId="ADAL" clId="{FBA36323-ED5B-4260-A6E3-C07F9C22BC84}" dt="2024-07-29T17:21:44.057" v="296" actId="14100"/>
          <ac:picMkLst>
            <pc:docMk/>
            <pc:sldMk cId="2875105104" sldId="287"/>
            <ac:picMk id="15" creationId="{E6F92B9B-64E4-F354-4669-F44E69CF499E}"/>
          </ac:picMkLst>
        </pc:picChg>
      </pc:sldChg>
      <pc:sldChg chg="addSp delSp modSp add mod delAnim modAnim">
        <pc:chgData name="DANIEL MORGON" userId="28f31b12-eada-43cb-91fc-d7cbac8696db" providerId="ADAL" clId="{FBA36323-ED5B-4260-A6E3-C07F9C22BC84}" dt="2024-07-29T20:45:33.184" v="851" actId="1076"/>
        <pc:sldMkLst>
          <pc:docMk/>
          <pc:sldMk cId="2754972592" sldId="288"/>
        </pc:sldMkLst>
        <pc:spChg chg="mod">
          <ac:chgData name="DANIEL MORGON" userId="28f31b12-eada-43cb-91fc-d7cbac8696db" providerId="ADAL" clId="{FBA36323-ED5B-4260-A6E3-C07F9C22BC84}" dt="2024-07-29T18:45:21.450" v="650" actId="165"/>
          <ac:spMkLst>
            <pc:docMk/>
            <pc:sldMk cId="2754972592" sldId="288"/>
            <ac:spMk id="13" creationId="{2A2942C2-FFB1-6008-3551-CB15E05EE5AB}"/>
          </ac:spMkLst>
        </pc:spChg>
        <pc:spChg chg="mod">
          <ac:chgData name="DANIEL MORGON" userId="28f31b12-eada-43cb-91fc-d7cbac8696db" providerId="ADAL" clId="{FBA36323-ED5B-4260-A6E3-C07F9C22BC84}" dt="2024-07-29T17:43:54.886" v="359" actId="20577"/>
          <ac:spMkLst>
            <pc:docMk/>
            <pc:sldMk cId="2754972592" sldId="288"/>
            <ac:spMk id="15" creationId="{A74F349A-0806-F329-A53C-FB11E7070332}"/>
          </ac:spMkLst>
        </pc:spChg>
        <pc:spChg chg="mod">
          <ac:chgData name="DANIEL MORGON" userId="28f31b12-eada-43cb-91fc-d7cbac8696db" providerId="ADAL" clId="{FBA36323-ED5B-4260-A6E3-C07F9C22BC84}" dt="2024-07-29T18:45:21.450" v="650" actId="165"/>
          <ac:spMkLst>
            <pc:docMk/>
            <pc:sldMk cId="2754972592" sldId="288"/>
            <ac:spMk id="16" creationId="{1D0BB27F-CF95-4161-CD6D-7EEFCB90C64E}"/>
          </ac:spMkLst>
        </pc:spChg>
        <pc:spChg chg="mod">
          <ac:chgData name="DANIEL MORGON" userId="28f31b12-eada-43cb-91fc-d7cbac8696db" providerId="ADAL" clId="{FBA36323-ED5B-4260-A6E3-C07F9C22BC84}" dt="2024-07-29T18:45:21.450" v="650" actId="165"/>
          <ac:spMkLst>
            <pc:docMk/>
            <pc:sldMk cId="2754972592" sldId="288"/>
            <ac:spMk id="17" creationId="{E7B83361-A68F-6B8C-4CD7-C274776E434F}"/>
          </ac:spMkLst>
        </pc:spChg>
        <pc:spChg chg="mod">
          <ac:chgData name="DANIEL MORGON" userId="28f31b12-eada-43cb-91fc-d7cbac8696db" providerId="ADAL" clId="{FBA36323-ED5B-4260-A6E3-C07F9C22BC84}" dt="2024-07-29T18:45:21.450" v="650" actId="165"/>
          <ac:spMkLst>
            <pc:docMk/>
            <pc:sldMk cId="2754972592" sldId="288"/>
            <ac:spMk id="18" creationId="{2A875542-B55A-BB2F-6365-F9B8853D4EBC}"/>
          </ac:spMkLst>
        </pc:spChg>
        <pc:spChg chg="mod">
          <ac:chgData name="DANIEL MORGON" userId="28f31b12-eada-43cb-91fc-d7cbac8696db" providerId="ADAL" clId="{FBA36323-ED5B-4260-A6E3-C07F9C22BC84}" dt="2024-07-29T18:45:21.450" v="650" actId="165"/>
          <ac:spMkLst>
            <pc:docMk/>
            <pc:sldMk cId="2754972592" sldId="288"/>
            <ac:spMk id="19" creationId="{7FBD4764-F667-E493-0C53-C981744A4933}"/>
          </ac:spMkLst>
        </pc:spChg>
        <pc:spChg chg="add mod topLvl">
          <ac:chgData name="DANIEL MORGON" userId="28f31b12-eada-43cb-91fc-d7cbac8696db" providerId="ADAL" clId="{FBA36323-ED5B-4260-A6E3-C07F9C22BC84}" dt="2024-07-29T18:45:21.450" v="650" actId="165"/>
          <ac:spMkLst>
            <pc:docMk/>
            <pc:sldMk cId="2754972592" sldId="288"/>
            <ac:spMk id="20" creationId="{B6DDFC47-C101-2349-D168-F0BE530FD9A0}"/>
          </ac:spMkLst>
        </pc:spChg>
        <pc:spChg chg="mod">
          <ac:chgData name="DANIEL MORGON" userId="28f31b12-eada-43cb-91fc-d7cbac8696db" providerId="ADAL" clId="{FBA36323-ED5B-4260-A6E3-C07F9C22BC84}" dt="2024-07-29T20:44:15.435" v="847" actId="113"/>
          <ac:spMkLst>
            <pc:docMk/>
            <pc:sldMk cId="2754972592" sldId="288"/>
            <ac:spMk id="22" creationId="{7E45AB03-04ED-7E98-43B2-DD605166F78B}"/>
          </ac:spMkLst>
        </pc:spChg>
        <pc:spChg chg="mod">
          <ac:chgData name="DANIEL MORGON" userId="28f31b12-eada-43cb-91fc-d7cbac8696db" providerId="ADAL" clId="{FBA36323-ED5B-4260-A6E3-C07F9C22BC84}" dt="2024-07-29T18:45:21.450" v="650" actId="165"/>
          <ac:spMkLst>
            <pc:docMk/>
            <pc:sldMk cId="2754972592" sldId="288"/>
            <ac:spMk id="23" creationId="{620DD3FF-2CEF-D0CA-9029-D722100365B8}"/>
          </ac:spMkLst>
        </pc:spChg>
        <pc:spChg chg="mod">
          <ac:chgData name="DANIEL MORGON" userId="28f31b12-eada-43cb-91fc-d7cbac8696db" providerId="ADAL" clId="{FBA36323-ED5B-4260-A6E3-C07F9C22BC84}" dt="2024-07-29T20:44:09.241" v="846" actId="113"/>
          <ac:spMkLst>
            <pc:docMk/>
            <pc:sldMk cId="2754972592" sldId="288"/>
            <ac:spMk id="25" creationId="{6B7A1123-24E3-97EA-0439-694931F205A2}"/>
          </ac:spMkLst>
        </pc:spChg>
        <pc:spChg chg="mod">
          <ac:chgData name="DANIEL MORGON" userId="28f31b12-eada-43cb-91fc-d7cbac8696db" providerId="ADAL" clId="{FBA36323-ED5B-4260-A6E3-C07F9C22BC84}" dt="2024-07-29T18:45:21.450" v="650" actId="165"/>
          <ac:spMkLst>
            <pc:docMk/>
            <pc:sldMk cId="2754972592" sldId="288"/>
            <ac:spMk id="26" creationId="{60A73753-4003-F532-1A5C-2BA434396043}"/>
          </ac:spMkLst>
        </pc:spChg>
        <pc:spChg chg="mod">
          <ac:chgData name="DANIEL MORGON" userId="28f31b12-eada-43cb-91fc-d7cbac8696db" providerId="ADAL" clId="{FBA36323-ED5B-4260-A6E3-C07F9C22BC84}" dt="2024-07-29T20:44:24.267" v="848" actId="113"/>
          <ac:spMkLst>
            <pc:docMk/>
            <pc:sldMk cId="2754972592" sldId="288"/>
            <ac:spMk id="28" creationId="{468DB98A-FB9D-1653-19E1-4ECA5939CAFC}"/>
          </ac:spMkLst>
        </pc:spChg>
        <pc:spChg chg="mod">
          <ac:chgData name="DANIEL MORGON" userId="28f31b12-eada-43cb-91fc-d7cbac8696db" providerId="ADAL" clId="{FBA36323-ED5B-4260-A6E3-C07F9C22BC84}" dt="2024-07-29T18:45:21.450" v="650" actId="165"/>
          <ac:spMkLst>
            <pc:docMk/>
            <pc:sldMk cId="2754972592" sldId="288"/>
            <ac:spMk id="29" creationId="{C2C10888-55BC-DACC-6238-D0D619CD4D55}"/>
          </ac:spMkLst>
        </pc:spChg>
        <pc:spChg chg="mod">
          <ac:chgData name="DANIEL MORGON" userId="28f31b12-eada-43cb-91fc-d7cbac8696db" providerId="ADAL" clId="{FBA36323-ED5B-4260-A6E3-C07F9C22BC84}" dt="2024-07-29T20:44:54.915" v="849" actId="113"/>
          <ac:spMkLst>
            <pc:docMk/>
            <pc:sldMk cId="2754972592" sldId="288"/>
            <ac:spMk id="31" creationId="{B6233F33-DF5D-5ED5-2B6E-56220CD5B823}"/>
          </ac:spMkLst>
        </pc:spChg>
        <pc:spChg chg="mod">
          <ac:chgData name="DANIEL MORGON" userId="28f31b12-eada-43cb-91fc-d7cbac8696db" providerId="ADAL" clId="{FBA36323-ED5B-4260-A6E3-C07F9C22BC84}" dt="2024-07-29T18:45:21.450" v="650" actId="165"/>
          <ac:spMkLst>
            <pc:docMk/>
            <pc:sldMk cId="2754972592" sldId="288"/>
            <ac:spMk id="32" creationId="{4FA1247C-19AD-F751-5F17-87136BD8BFD6}"/>
          </ac:spMkLst>
        </pc:spChg>
        <pc:spChg chg="add del mod">
          <ac:chgData name="DANIEL MORGON" userId="28f31b12-eada-43cb-91fc-d7cbac8696db" providerId="ADAL" clId="{FBA36323-ED5B-4260-A6E3-C07F9C22BC84}" dt="2024-07-29T18:06:00.363" v="391" actId="478"/>
          <ac:spMkLst>
            <pc:docMk/>
            <pc:sldMk cId="2754972592" sldId="288"/>
            <ac:spMk id="33" creationId="{211BEF6F-C9B9-60C5-5473-34F0A099CDC9}"/>
          </ac:spMkLst>
        </pc:spChg>
        <pc:spChg chg="add del mod">
          <ac:chgData name="DANIEL MORGON" userId="28f31b12-eada-43cb-91fc-d7cbac8696db" providerId="ADAL" clId="{FBA36323-ED5B-4260-A6E3-C07F9C22BC84}" dt="2024-07-29T18:08:52.240" v="441" actId="478"/>
          <ac:spMkLst>
            <pc:docMk/>
            <pc:sldMk cId="2754972592" sldId="288"/>
            <ac:spMk id="34" creationId="{FDDB623E-5737-AEBC-6593-EC59191E3FDC}"/>
          </ac:spMkLst>
        </pc:spChg>
        <pc:spChg chg="add del mod">
          <ac:chgData name="DANIEL MORGON" userId="28f31b12-eada-43cb-91fc-d7cbac8696db" providerId="ADAL" clId="{FBA36323-ED5B-4260-A6E3-C07F9C22BC84}" dt="2024-07-29T18:08:56.561" v="443" actId="478"/>
          <ac:spMkLst>
            <pc:docMk/>
            <pc:sldMk cId="2754972592" sldId="288"/>
            <ac:spMk id="35" creationId="{FA9D22DC-D1E2-1A15-47FC-D3483CD1A75E}"/>
          </ac:spMkLst>
        </pc:spChg>
        <pc:spChg chg="add del mod">
          <ac:chgData name="DANIEL MORGON" userId="28f31b12-eada-43cb-91fc-d7cbac8696db" providerId="ADAL" clId="{FBA36323-ED5B-4260-A6E3-C07F9C22BC84}" dt="2024-07-29T18:02:55.872" v="370" actId="478"/>
          <ac:spMkLst>
            <pc:docMk/>
            <pc:sldMk cId="2754972592" sldId="288"/>
            <ac:spMk id="36" creationId="{DF706682-738F-4811-D838-C783FB6A7DC8}"/>
          </ac:spMkLst>
        </pc:spChg>
        <pc:spChg chg="add del mod">
          <ac:chgData name="DANIEL MORGON" userId="28f31b12-eada-43cb-91fc-d7cbac8696db" providerId="ADAL" clId="{FBA36323-ED5B-4260-A6E3-C07F9C22BC84}" dt="2024-07-29T18:08:55.368" v="442" actId="478"/>
          <ac:spMkLst>
            <pc:docMk/>
            <pc:sldMk cId="2754972592" sldId="288"/>
            <ac:spMk id="37" creationId="{770D4CB8-A260-3F7F-6151-8E6B070385BF}"/>
          </ac:spMkLst>
        </pc:spChg>
        <pc:spChg chg="add del mod">
          <ac:chgData name="DANIEL MORGON" userId="28f31b12-eada-43cb-91fc-d7cbac8696db" providerId="ADAL" clId="{FBA36323-ED5B-4260-A6E3-C07F9C22BC84}" dt="2024-07-29T18:06:56.030" v="395" actId="478"/>
          <ac:spMkLst>
            <pc:docMk/>
            <pc:sldMk cId="2754972592" sldId="288"/>
            <ac:spMk id="38" creationId="{9E9C7447-2E1E-71C6-95BA-EB4A0593A7AC}"/>
          </ac:spMkLst>
        </pc:spChg>
        <pc:spChg chg="add mod topLvl">
          <ac:chgData name="DANIEL MORGON" userId="28f31b12-eada-43cb-91fc-d7cbac8696db" providerId="ADAL" clId="{FBA36323-ED5B-4260-A6E3-C07F9C22BC84}" dt="2024-07-29T18:45:21.450" v="650" actId="165"/>
          <ac:spMkLst>
            <pc:docMk/>
            <pc:sldMk cId="2754972592" sldId="288"/>
            <ac:spMk id="39" creationId="{31379061-563C-93C4-095B-6C92DCFEC3D8}"/>
          </ac:spMkLst>
        </pc:spChg>
        <pc:spChg chg="add mod topLvl">
          <ac:chgData name="DANIEL MORGON" userId="28f31b12-eada-43cb-91fc-d7cbac8696db" providerId="ADAL" clId="{FBA36323-ED5B-4260-A6E3-C07F9C22BC84}" dt="2024-07-29T18:45:21.450" v="650" actId="165"/>
          <ac:spMkLst>
            <pc:docMk/>
            <pc:sldMk cId="2754972592" sldId="288"/>
            <ac:spMk id="40" creationId="{F1CFAD5D-7B0E-1471-1626-4775BFC204CA}"/>
          </ac:spMkLst>
        </pc:spChg>
        <pc:spChg chg="add mod topLvl">
          <ac:chgData name="DANIEL MORGON" userId="28f31b12-eada-43cb-91fc-d7cbac8696db" providerId="ADAL" clId="{FBA36323-ED5B-4260-A6E3-C07F9C22BC84}" dt="2024-07-29T18:45:21.450" v="650" actId="165"/>
          <ac:spMkLst>
            <pc:docMk/>
            <pc:sldMk cId="2754972592" sldId="288"/>
            <ac:spMk id="41" creationId="{1C8CFB02-9754-00F9-D925-4376F1E6D649}"/>
          </ac:spMkLst>
        </pc:spChg>
        <pc:spChg chg="add mod topLvl">
          <ac:chgData name="DANIEL MORGON" userId="28f31b12-eada-43cb-91fc-d7cbac8696db" providerId="ADAL" clId="{FBA36323-ED5B-4260-A6E3-C07F9C22BC84}" dt="2024-07-29T18:45:21.450" v="650" actId="165"/>
          <ac:spMkLst>
            <pc:docMk/>
            <pc:sldMk cId="2754972592" sldId="288"/>
            <ac:spMk id="42" creationId="{4676C2ED-2446-6839-8126-303CAEE8F0EE}"/>
          </ac:spMkLst>
        </pc:spChg>
        <pc:grpChg chg="del">
          <ac:chgData name="DANIEL MORGON" userId="28f31b12-eada-43cb-91fc-d7cbac8696db" providerId="ADAL" clId="{FBA36323-ED5B-4260-A6E3-C07F9C22BC84}" dt="2024-07-29T17:41:54.879" v="329" actId="478"/>
          <ac:grpSpMkLst>
            <pc:docMk/>
            <pc:sldMk cId="2754972592" sldId="288"/>
            <ac:grpSpMk id="6" creationId="{FB2E5A2B-8315-C2F7-39B7-0C52F6BFA5CF}"/>
          </ac:grpSpMkLst>
        </pc:grpChg>
        <pc:grpChg chg="del">
          <ac:chgData name="DANIEL MORGON" userId="28f31b12-eada-43cb-91fc-d7cbac8696db" providerId="ADAL" clId="{FBA36323-ED5B-4260-A6E3-C07F9C22BC84}" dt="2024-07-29T17:41:54.879" v="329" actId="478"/>
          <ac:grpSpMkLst>
            <pc:docMk/>
            <pc:sldMk cId="2754972592" sldId="288"/>
            <ac:grpSpMk id="7" creationId="{31D6FE97-C63B-DBAA-60C3-3E2383446A11}"/>
          </ac:grpSpMkLst>
        </pc:grpChg>
        <pc:grpChg chg="del">
          <ac:chgData name="DANIEL MORGON" userId="28f31b12-eada-43cb-91fc-d7cbac8696db" providerId="ADAL" clId="{FBA36323-ED5B-4260-A6E3-C07F9C22BC84}" dt="2024-07-29T17:41:54.879" v="329" actId="478"/>
          <ac:grpSpMkLst>
            <pc:docMk/>
            <pc:sldMk cId="2754972592" sldId="288"/>
            <ac:grpSpMk id="8" creationId="{E12BD527-C4E7-5400-C9AF-9004132EFCF6}"/>
          </ac:grpSpMkLst>
        </pc:grpChg>
        <pc:grpChg chg="del">
          <ac:chgData name="DANIEL MORGON" userId="28f31b12-eada-43cb-91fc-d7cbac8696db" providerId="ADAL" clId="{FBA36323-ED5B-4260-A6E3-C07F9C22BC84}" dt="2024-07-29T17:41:54.879" v="329" actId="478"/>
          <ac:grpSpMkLst>
            <pc:docMk/>
            <pc:sldMk cId="2754972592" sldId="288"/>
            <ac:grpSpMk id="10" creationId="{682AFDB2-20A6-436E-0B5C-50F3CE862E38}"/>
          </ac:grpSpMkLst>
        </pc:grpChg>
        <pc:grpChg chg="del">
          <ac:chgData name="DANIEL MORGON" userId="28f31b12-eada-43cb-91fc-d7cbac8696db" providerId="ADAL" clId="{FBA36323-ED5B-4260-A6E3-C07F9C22BC84}" dt="2024-07-29T17:41:54.879" v="329" actId="478"/>
          <ac:grpSpMkLst>
            <pc:docMk/>
            <pc:sldMk cId="2754972592" sldId="288"/>
            <ac:grpSpMk id="11" creationId="{4E965382-8F7C-AE13-9730-673E61B9D992}"/>
          </ac:grpSpMkLst>
        </pc:grpChg>
        <pc:grpChg chg="add mod topLvl">
          <ac:chgData name="DANIEL MORGON" userId="28f31b12-eada-43cb-91fc-d7cbac8696db" providerId="ADAL" clId="{FBA36323-ED5B-4260-A6E3-C07F9C22BC84}" dt="2024-07-29T18:45:21.450" v="650" actId="165"/>
          <ac:grpSpMkLst>
            <pc:docMk/>
            <pc:sldMk cId="2754972592" sldId="288"/>
            <ac:grpSpMk id="12" creationId="{CE17675F-BFB0-4BC9-F83A-AC553C4A05D2}"/>
          </ac:grpSpMkLst>
        </pc:grpChg>
        <pc:grpChg chg="del">
          <ac:chgData name="DANIEL MORGON" userId="28f31b12-eada-43cb-91fc-d7cbac8696db" providerId="ADAL" clId="{FBA36323-ED5B-4260-A6E3-C07F9C22BC84}" dt="2024-07-29T17:41:54.879" v="329" actId="478"/>
          <ac:grpSpMkLst>
            <pc:docMk/>
            <pc:sldMk cId="2754972592" sldId="288"/>
            <ac:grpSpMk id="14" creationId="{E25F3582-0816-BB1E-15AC-786B169DF6E6}"/>
          </ac:grpSpMkLst>
        </pc:grpChg>
        <pc:grpChg chg="add mod topLvl">
          <ac:chgData name="DANIEL MORGON" userId="28f31b12-eada-43cb-91fc-d7cbac8696db" providerId="ADAL" clId="{FBA36323-ED5B-4260-A6E3-C07F9C22BC84}" dt="2024-07-29T20:42:44.761" v="843" actId="1076"/>
          <ac:grpSpMkLst>
            <pc:docMk/>
            <pc:sldMk cId="2754972592" sldId="288"/>
            <ac:grpSpMk id="21" creationId="{AABD1429-384F-88B3-2378-BCC7B530390A}"/>
          </ac:grpSpMkLst>
        </pc:grpChg>
        <pc:grpChg chg="add mod topLvl">
          <ac:chgData name="DANIEL MORGON" userId="28f31b12-eada-43cb-91fc-d7cbac8696db" providerId="ADAL" clId="{FBA36323-ED5B-4260-A6E3-C07F9C22BC84}" dt="2024-07-29T20:45:13.365" v="850" actId="1076"/>
          <ac:grpSpMkLst>
            <pc:docMk/>
            <pc:sldMk cId="2754972592" sldId="288"/>
            <ac:grpSpMk id="24" creationId="{717FEF53-1083-C852-7756-EF7682F768A7}"/>
          </ac:grpSpMkLst>
        </pc:grpChg>
        <pc:grpChg chg="add mod topLvl">
          <ac:chgData name="DANIEL MORGON" userId="28f31b12-eada-43cb-91fc-d7cbac8696db" providerId="ADAL" clId="{FBA36323-ED5B-4260-A6E3-C07F9C22BC84}" dt="2024-07-29T20:45:33.184" v="851" actId="1076"/>
          <ac:grpSpMkLst>
            <pc:docMk/>
            <pc:sldMk cId="2754972592" sldId="288"/>
            <ac:grpSpMk id="27" creationId="{4F340F99-C3AE-9E2E-B078-805B90DDC5AC}"/>
          </ac:grpSpMkLst>
        </pc:grpChg>
        <pc:grpChg chg="add mod topLvl">
          <ac:chgData name="DANIEL MORGON" userId="28f31b12-eada-43cb-91fc-d7cbac8696db" providerId="ADAL" clId="{FBA36323-ED5B-4260-A6E3-C07F9C22BC84}" dt="2024-07-29T20:42:25.267" v="842" actId="1076"/>
          <ac:grpSpMkLst>
            <pc:docMk/>
            <pc:sldMk cId="2754972592" sldId="288"/>
            <ac:grpSpMk id="30" creationId="{28D79844-B40B-CD33-BED0-59D3364C48C4}"/>
          </ac:grpSpMkLst>
        </pc:grpChg>
        <pc:grpChg chg="add del mod">
          <ac:chgData name="DANIEL MORGON" userId="28f31b12-eada-43cb-91fc-d7cbac8696db" providerId="ADAL" clId="{FBA36323-ED5B-4260-A6E3-C07F9C22BC84}" dt="2024-07-29T18:45:21.450" v="650" actId="165"/>
          <ac:grpSpMkLst>
            <pc:docMk/>
            <pc:sldMk cId="2754972592" sldId="288"/>
            <ac:grpSpMk id="44" creationId="{A63063F7-A7AF-233D-B97A-4FB8E4C71023}"/>
          </ac:grpSpMkLst>
        </pc:grpChg>
        <pc:graphicFrameChg chg="add del modGraphic">
          <ac:chgData name="DANIEL MORGON" userId="28f31b12-eada-43cb-91fc-d7cbac8696db" providerId="ADAL" clId="{FBA36323-ED5B-4260-A6E3-C07F9C22BC84}" dt="2024-07-29T17:50:12.243" v="365" actId="1032"/>
          <ac:graphicFrameMkLst>
            <pc:docMk/>
            <pc:sldMk cId="2754972592" sldId="288"/>
            <ac:graphicFrameMk id="3" creationId="{4F96595B-8C9D-9471-6992-350B93E1B0FF}"/>
          </ac:graphicFrameMkLst>
        </pc:graphicFrameChg>
        <pc:picChg chg="add del mod">
          <ac:chgData name="DANIEL MORGON" userId="28f31b12-eada-43cb-91fc-d7cbac8696db" providerId="ADAL" clId="{FBA36323-ED5B-4260-A6E3-C07F9C22BC84}" dt="2024-07-29T18:22:43.413" v="525" actId="478"/>
          <ac:picMkLst>
            <pc:docMk/>
            <pc:sldMk cId="2754972592" sldId="288"/>
            <ac:picMk id="43" creationId="{335FD696-BB94-BC6D-41D3-95A302BC3F88}"/>
          </ac:picMkLst>
        </pc:picChg>
        <pc:picChg chg="add del mod">
          <ac:chgData name="DANIEL MORGON" userId="28f31b12-eada-43cb-91fc-d7cbac8696db" providerId="ADAL" clId="{FBA36323-ED5B-4260-A6E3-C07F9C22BC84}" dt="2024-07-29T18:22:52.536" v="526" actId="478"/>
          <ac:picMkLst>
            <pc:docMk/>
            <pc:sldMk cId="2754972592" sldId="288"/>
            <ac:picMk id="4098" creationId="{6AE36B07-BD8A-20F7-9FC0-E47B2C9566F1}"/>
          </ac:picMkLst>
        </pc:picChg>
        <pc:picChg chg="add del mod">
          <ac:chgData name="DANIEL MORGON" userId="28f31b12-eada-43cb-91fc-d7cbac8696db" providerId="ADAL" clId="{FBA36323-ED5B-4260-A6E3-C07F9C22BC84}" dt="2024-07-29T18:27:26.986" v="535" actId="478"/>
          <ac:picMkLst>
            <pc:docMk/>
            <pc:sldMk cId="2754972592" sldId="288"/>
            <ac:picMk id="4100" creationId="{8EA6AEEF-AF56-C7CC-C71C-A248D406170C}"/>
          </ac:picMkLst>
        </pc:picChg>
      </pc:sldChg>
    </pc:docChg>
  </pc:docChgLst>
  <pc:docChgLst>
    <pc:chgData name="Daniel Morgon" userId="7d219eaedb4873ae" providerId="LiveId" clId="{F44F5E99-81A2-4EDD-A5CE-ABB5B4B41714}"/>
    <pc:docChg chg="undo custSel addSld delSld modSld">
      <pc:chgData name="Daniel Morgon" userId="7d219eaedb4873ae" providerId="LiveId" clId="{F44F5E99-81A2-4EDD-A5CE-ABB5B4B41714}" dt="2024-07-31T20:33:35.011" v="344" actId="20577"/>
      <pc:docMkLst>
        <pc:docMk/>
      </pc:docMkLst>
      <pc:sldChg chg="addSp delSp modSp mod">
        <pc:chgData name="Daniel Morgon" userId="7d219eaedb4873ae" providerId="LiveId" clId="{F44F5E99-81A2-4EDD-A5CE-ABB5B4B41714}" dt="2024-07-31T15:05:34.761" v="71" actId="1076"/>
        <pc:sldMkLst>
          <pc:docMk/>
          <pc:sldMk cId="2594058602" sldId="257"/>
        </pc:sldMkLst>
        <pc:picChg chg="add mod">
          <ac:chgData name="Daniel Morgon" userId="7d219eaedb4873ae" providerId="LiveId" clId="{F44F5E99-81A2-4EDD-A5CE-ABB5B4B41714}" dt="2024-07-31T15:05:15.745" v="67" actId="1076"/>
          <ac:picMkLst>
            <pc:docMk/>
            <pc:sldMk cId="2594058602" sldId="257"/>
            <ac:picMk id="3" creationId="{475DD152-464D-AE3E-7366-F74F68EC8C0F}"/>
          </ac:picMkLst>
        </pc:picChg>
        <pc:picChg chg="add del mod">
          <ac:chgData name="Daniel Morgon" userId="7d219eaedb4873ae" providerId="LiveId" clId="{F44F5E99-81A2-4EDD-A5CE-ABB5B4B41714}" dt="2024-07-31T15:05:11.891" v="66" actId="478"/>
          <ac:picMkLst>
            <pc:docMk/>
            <pc:sldMk cId="2594058602" sldId="257"/>
            <ac:picMk id="9" creationId="{9623438E-C64D-ED25-33E0-DAA3D2FB4C8F}"/>
          </ac:picMkLst>
        </pc:picChg>
        <pc:picChg chg="del">
          <ac:chgData name="Daniel Morgon" userId="7d219eaedb4873ae" providerId="LiveId" clId="{F44F5E99-81A2-4EDD-A5CE-ABB5B4B41714}" dt="2024-07-31T13:39:51.742" v="3" actId="478"/>
          <ac:picMkLst>
            <pc:docMk/>
            <pc:sldMk cId="2594058602" sldId="257"/>
            <ac:picMk id="17" creationId="{497DF814-6904-F596-18F6-476A461EB8BB}"/>
          </ac:picMkLst>
        </pc:picChg>
        <pc:picChg chg="mod">
          <ac:chgData name="Daniel Morgon" userId="7d219eaedb4873ae" providerId="LiveId" clId="{F44F5E99-81A2-4EDD-A5CE-ABB5B4B41714}" dt="2024-07-31T15:05:34.761" v="71" actId="1076"/>
          <ac:picMkLst>
            <pc:docMk/>
            <pc:sldMk cId="2594058602" sldId="257"/>
            <ac:picMk id="1030" creationId="{5B6F3987-0F27-B311-5293-7795ECD6DF7A}"/>
          </ac:picMkLst>
        </pc:picChg>
      </pc:sldChg>
      <pc:sldChg chg="addSp delSp modSp mod">
        <pc:chgData name="Daniel Morgon" userId="7d219eaedb4873ae" providerId="LiveId" clId="{F44F5E99-81A2-4EDD-A5CE-ABB5B4B41714}" dt="2024-07-31T15:04:12.035" v="55" actId="1035"/>
        <pc:sldMkLst>
          <pc:docMk/>
          <pc:sldMk cId="1641139096" sldId="258"/>
        </pc:sldMkLst>
        <pc:picChg chg="add mod">
          <ac:chgData name="Daniel Morgon" userId="7d219eaedb4873ae" providerId="LiveId" clId="{F44F5E99-81A2-4EDD-A5CE-ABB5B4B41714}" dt="2024-07-31T15:04:12.035" v="55" actId="1035"/>
          <ac:picMkLst>
            <pc:docMk/>
            <pc:sldMk cId="1641139096" sldId="258"/>
            <ac:picMk id="5" creationId="{29B9CF64-F632-6C75-6E78-680ABD7B46B0}"/>
          </ac:picMkLst>
        </pc:picChg>
        <pc:picChg chg="add del mod">
          <ac:chgData name="Daniel Morgon" userId="7d219eaedb4873ae" providerId="LiveId" clId="{F44F5E99-81A2-4EDD-A5CE-ABB5B4B41714}" dt="2024-07-31T15:04:08.843" v="54" actId="478"/>
          <ac:picMkLst>
            <pc:docMk/>
            <pc:sldMk cId="1641139096" sldId="258"/>
            <ac:picMk id="6" creationId="{C4F89534-03CF-664C-0AF5-655754CCFC22}"/>
          </ac:picMkLst>
        </pc:picChg>
        <pc:picChg chg="del">
          <ac:chgData name="Daniel Morgon" userId="7d219eaedb4873ae" providerId="LiveId" clId="{F44F5E99-81A2-4EDD-A5CE-ABB5B4B41714}" dt="2024-07-31T15:03:48.167" v="50" actId="478"/>
          <ac:picMkLst>
            <pc:docMk/>
            <pc:sldMk cId="1641139096" sldId="258"/>
            <ac:picMk id="8" creationId="{173DB2B5-0599-E071-0FB3-DF08F6CB3B14}"/>
          </ac:picMkLst>
        </pc:picChg>
      </pc:sldChg>
      <pc:sldChg chg="addSp delSp modSp mod">
        <pc:chgData name="Daniel Morgon" userId="7d219eaedb4873ae" providerId="LiveId" clId="{F44F5E99-81A2-4EDD-A5CE-ABB5B4B41714}" dt="2024-07-31T15:01:54.020" v="23"/>
        <pc:sldMkLst>
          <pc:docMk/>
          <pc:sldMk cId="4019549805" sldId="259"/>
        </pc:sldMkLst>
        <pc:picChg chg="add mod">
          <ac:chgData name="Daniel Morgon" userId="7d219eaedb4873ae" providerId="LiveId" clId="{F44F5E99-81A2-4EDD-A5CE-ABB5B4B41714}" dt="2024-07-31T15:01:54.020" v="23"/>
          <ac:picMkLst>
            <pc:docMk/>
            <pc:sldMk cId="4019549805" sldId="259"/>
            <ac:picMk id="8" creationId="{E725878A-7CDE-E6B7-0165-6200950AA0B7}"/>
          </ac:picMkLst>
        </pc:picChg>
        <pc:picChg chg="del">
          <ac:chgData name="Daniel Morgon" userId="7d219eaedb4873ae" providerId="LiveId" clId="{F44F5E99-81A2-4EDD-A5CE-ABB5B4B41714}" dt="2024-07-31T15:01:53.275" v="22" actId="478"/>
          <ac:picMkLst>
            <pc:docMk/>
            <pc:sldMk cId="4019549805" sldId="259"/>
            <ac:picMk id="9" creationId="{FF31E516-2C9B-72E7-F47E-B3C767BBEE16}"/>
          </ac:picMkLst>
        </pc:picChg>
      </pc:sldChg>
      <pc:sldChg chg="addSp delSp modSp mod">
        <pc:chgData name="Daniel Morgon" userId="7d219eaedb4873ae" providerId="LiveId" clId="{F44F5E99-81A2-4EDD-A5CE-ABB5B4B41714}" dt="2024-07-31T15:04:21.465" v="57"/>
        <pc:sldMkLst>
          <pc:docMk/>
          <pc:sldMk cId="1151246288" sldId="260"/>
        </pc:sldMkLst>
        <pc:picChg chg="del">
          <ac:chgData name="Daniel Morgon" userId="7d219eaedb4873ae" providerId="LiveId" clId="{F44F5E99-81A2-4EDD-A5CE-ABB5B4B41714}" dt="2024-07-31T15:04:21.054" v="56" actId="478"/>
          <ac:picMkLst>
            <pc:docMk/>
            <pc:sldMk cId="1151246288" sldId="260"/>
            <ac:picMk id="3" creationId="{860E94F0-6531-A0CF-8A28-0448ACA91E65}"/>
          </ac:picMkLst>
        </pc:picChg>
        <pc:picChg chg="add mod">
          <ac:chgData name="Daniel Morgon" userId="7d219eaedb4873ae" providerId="LiveId" clId="{F44F5E99-81A2-4EDD-A5CE-ABB5B4B41714}" dt="2024-07-31T15:04:21.465" v="57"/>
          <ac:picMkLst>
            <pc:docMk/>
            <pc:sldMk cId="1151246288" sldId="260"/>
            <ac:picMk id="8" creationId="{CFDC03BB-433B-95F1-A4E2-1B4C6BF42CF5}"/>
          </ac:picMkLst>
        </pc:picChg>
      </pc:sldChg>
      <pc:sldChg chg="addSp delSp modSp mod">
        <pc:chgData name="Daniel Morgon" userId="7d219eaedb4873ae" providerId="LiveId" clId="{F44F5E99-81A2-4EDD-A5CE-ABB5B4B41714}" dt="2024-07-31T15:04:31.549" v="59"/>
        <pc:sldMkLst>
          <pc:docMk/>
          <pc:sldMk cId="1124157807" sldId="263"/>
        </pc:sldMkLst>
        <pc:picChg chg="del">
          <ac:chgData name="Daniel Morgon" userId="7d219eaedb4873ae" providerId="LiveId" clId="{F44F5E99-81A2-4EDD-A5CE-ABB5B4B41714}" dt="2024-07-31T15:04:30.927" v="58" actId="478"/>
          <ac:picMkLst>
            <pc:docMk/>
            <pc:sldMk cId="1124157807" sldId="263"/>
            <ac:picMk id="5" creationId="{ACD443FA-7CF0-F47D-CDA3-783A8C0CC233}"/>
          </ac:picMkLst>
        </pc:picChg>
        <pc:picChg chg="add mod">
          <ac:chgData name="Daniel Morgon" userId="7d219eaedb4873ae" providerId="LiveId" clId="{F44F5E99-81A2-4EDD-A5CE-ABB5B4B41714}" dt="2024-07-31T15:04:31.549" v="59"/>
          <ac:picMkLst>
            <pc:docMk/>
            <pc:sldMk cId="1124157807" sldId="263"/>
            <ac:picMk id="8" creationId="{F803F128-755B-6AE5-D128-00CA1EAF7F01}"/>
          </ac:picMkLst>
        </pc:picChg>
      </pc:sldChg>
      <pc:sldChg chg="addSp delSp modSp mod">
        <pc:chgData name="Daniel Morgon" userId="7d219eaedb4873ae" providerId="LiveId" clId="{F44F5E99-81A2-4EDD-A5CE-ABB5B4B41714}" dt="2024-07-31T15:02:17.651" v="31"/>
        <pc:sldMkLst>
          <pc:docMk/>
          <pc:sldMk cId="3309420925" sldId="264"/>
        </pc:sldMkLst>
        <pc:picChg chg="add mod">
          <ac:chgData name="Daniel Morgon" userId="7d219eaedb4873ae" providerId="LiveId" clId="{F44F5E99-81A2-4EDD-A5CE-ABB5B4B41714}" dt="2024-07-31T15:02:17.651" v="31"/>
          <ac:picMkLst>
            <pc:docMk/>
            <pc:sldMk cId="3309420925" sldId="264"/>
            <ac:picMk id="2" creationId="{CE08AAF1-3D30-CA62-5DC7-4DE47C663A33}"/>
          </ac:picMkLst>
        </pc:picChg>
        <pc:picChg chg="del">
          <ac:chgData name="Daniel Morgon" userId="7d219eaedb4873ae" providerId="LiveId" clId="{F44F5E99-81A2-4EDD-A5CE-ABB5B4B41714}" dt="2024-07-31T15:02:17.302" v="30" actId="478"/>
          <ac:picMkLst>
            <pc:docMk/>
            <pc:sldMk cId="3309420925" sldId="264"/>
            <ac:picMk id="4" creationId="{9E237970-B3CB-ADA3-23FB-340F3500F231}"/>
          </ac:picMkLst>
        </pc:picChg>
      </pc:sldChg>
      <pc:sldChg chg="addSp delSp modSp mod">
        <pc:chgData name="Daniel Morgon" userId="7d219eaedb4873ae" providerId="LiveId" clId="{F44F5E99-81A2-4EDD-A5CE-ABB5B4B41714}" dt="2024-07-31T15:04:49.299" v="63"/>
        <pc:sldMkLst>
          <pc:docMk/>
          <pc:sldMk cId="2960212089" sldId="265"/>
        </pc:sldMkLst>
        <pc:picChg chg="add mod">
          <ac:chgData name="Daniel Morgon" userId="7d219eaedb4873ae" providerId="LiveId" clId="{F44F5E99-81A2-4EDD-A5CE-ABB5B4B41714}" dt="2024-07-31T15:04:49.299" v="63"/>
          <ac:picMkLst>
            <pc:docMk/>
            <pc:sldMk cId="2960212089" sldId="265"/>
            <ac:picMk id="2" creationId="{544EEE96-E2E9-8B06-759B-5B10AB77A61F}"/>
          </ac:picMkLst>
        </pc:picChg>
        <pc:picChg chg="del">
          <ac:chgData name="Daniel Morgon" userId="7d219eaedb4873ae" providerId="LiveId" clId="{F44F5E99-81A2-4EDD-A5CE-ABB5B4B41714}" dt="2024-07-31T15:04:49.004" v="62" actId="478"/>
          <ac:picMkLst>
            <pc:docMk/>
            <pc:sldMk cId="2960212089" sldId="265"/>
            <ac:picMk id="10" creationId="{F1EC88C6-01DE-5FCF-B656-D50583DA73E0}"/>
          </ac:picMkLst>
        </pc:picChg>
      </pc:sldChg>
      <pc:sldChg chg="addSp delSp modSp mod">
        <pc:chgData name="Daniel Morgon" userId="7d219eaedb4873ae" providerId="LiveId" clId="{F44F5E99-81A2-4EDD-A5CE-ABB5B4B41714}" dt="2024-07-31T15:01:39.803" v="19" actId="1076"/>
        <pc:sldMkLst>
          <pc:docMk/>
          <pc:sldMk cId="1650930371" sldId="270"/>
        </pc:sldMkLst>
        <pc:picChg chg="add del mod">
          <ac:chgData name="Daniel Morgon" userId="7d219eaedb4873ae" providerId="LiveId" clId="{F44F5E99-81A2-4EDD-A5CE-ABB5B4B41714}" dt="2024-07-31T15:00:51.583" v="16" actId="478"/>
          <ac:picMkLst>
            <pc:docMk/>
            <pc:sldMk cId="1650930371" sldId="270"/>
            <ac:picMk id="5" creationId="{95A636B3-3D29-B7B4-353D-0C379A839AEB}"/>
          </ac:picMkLst>
        </pc:picChg>
        <pc:picChg chg="add mod">
          <ac:chgData name="Daniel Morgon" userId="7d219eaedb4873ae" providerId="LiveId" clId="{F44F5E99-81A2-4EDD-A5CE-ABB5B4B41714}" dt="2024-07-31T15:01:39.803" v="19" actId="1076"/>
          <ac:picMkLst>
            <pc:docMk/>
            <pc:sldMk cId="1650930371" sldId="270"/>
            <ac:picMk id="7" creationId="{8B9623D8-5CED-A9E4-DD29-BAF9B5FAB24D}"/>
          </ac:picMkLst>
        </pc:picChg>
        <pc:picChg chg="del">
          <ac:chgData name="Daniel Morgon" userId="7d219eaedb4873ae" providerId="LiveId" clId="{F44F5E99-81A2-4EDD-A5CE-ABB5B4B41714}" dt="2024-07-31T13:40:37.041" v="10" actId="478"/>
          <ac:picMkLst>
            <pc:docMk/>
            <pc:sldMk cId="1650930371" sldId="270"/>
            <ac:picMk id="9" creationId="{8D7C2CD6-E84B-6A49-3D9D-E980F53BF728}"/>
          </ac:picMkLst>
        </pc:picChg>
      </pc:sldChg>
      <pc:sldChg chg="addSp delSp modSp mod">
        <pc:chgData name="Daniel Morgon" userId="7d219eaedb4873ae" providerId="LiveId" clId="{F44F5E99-81A2-4EDD-A5CE-ABB5B4B41714}" dt="2024-07-31T15:02:02.335" v="25"/>
        <pc:sldMkLst>
          <pc:docMk/>
          <pc:sldMk cId="1746495007" sldId="272"/>
        </pc:sldMkLst>
        <pc:picChg chg="del">
          <ac:chgData name="Daniel Morgon" userId="7d219eaedb4873ae" providerId="LiveId" clId="{F44F5E99-81A2-4EDD-A5CE-ABB5B4B41714}" dt="2024-07-31T15:02:01.666" v="24" actId="478"/>
          <ac:picMkLst>
            <pc:docMk/>
            <pc:sldMk cId="1746495007" sldId="272"/>
            <ac:picMk id="4" creationId="{9E237970-B3CB-ADA3-23FB-340F3500F231}"/>
          </ac:picMkLst>
        </pc:picChg>
        <pc:picChg chg="add mod">
          <ac:chgData name="Daniel Morgon" userId="7d219eaedb4873ae" providerId="LiveId" clId="{F44F5E99-81A2-4EDD-A5CE-ABB5B4B41714}" dt="2024-07-31T15:02:02.335" v="25"/>
          <ac:picMkLst>
            <pc:docMk/>
            <pc:sldMk cId="1746495007" sldId="272"/>
            <ac:picMk id="7" creationId="{F760E9F7-06DA-C18C-19BB-090E760DB6F6}"/>
          </ac:picMkLst>
        </pc:picChg>
      </pc:sldChg>
      <pc:sldChg chg="addSp delSp modSp mod">
        <pc:chgData name="Daniel Morgon" userId="7d219eaedb4873ae" providerId="LiveId" clId="{F44F5E99-81A2-4EDD-A5CE-ABB5B4B41714}" dt="2024-07-31T20:33:35.011" v="344" actId="20577"/>
        <pc:sldMkLst>
          <pc:docMk/>
          <pc:sldMk cId="3434026097" sldId="274"/>
        </pc:sldMkLst>
        <pc:spChg chg="mod">
          <ac:chgData name="Daniel Morgon" userId="7d219eaedb4873ae" providerId="LiveId" clId="{F44F5E99-81A2-4EDD-A5CE-ABB5B4B41714}" dt="2024-07-31T20:33:35.011" v="344" actId="20577"/>
          <ac:spMkLst>
            <pc:docMk/>
            <pc:sldMk cId="3434026097" sldId="274"/>
            <ac:spMk id="47" creationId="{E7111A47-8751-B06A-511D-D9F4305E60CF}"/>
          </ac:spMkLst>
        </pc:spChg>
        <pc:picChg chg="del">
          <ac:chgData name="Daniel Morgon" userId="7d219eaedb4873ae" providerId="LiveId" clId="{F44F5E99-81A2-4EDD-A5CE-ABB5B4B41714}" dt="2024-07-31T15:02:11.915" v="28" actId="478"/>
          <ac:picMkLst>
            <pc:docMk/>
            <pc:sldMk cId="3434026097" sldId="274"/>
            <ac:picMk id="4" creationId="{9E237970-B3CB-ADA3-23FB-340F3500F231}"/>
          </ac:picMkLst>
        </pc:picChg>
        <pc:picChg chg="add mod">
          <ac:chgData name="Daniel Morgon" userId="7d219eaedb4873ae" providerId="LiveId" clId="{F44F5E99-81A2-4EDD-A5CE-ABB5B4B41714}" dt="2024-07-31T15:02:12.257" v="29"/>
          <ac:picMkLst>
            <pc:docMk/>
            <pc:sldMk cId="3434026097" sldId="274"/>
            <ac:picMk id="8" creationId="{888535F5-67C0-F950-2174-E0DE02CB511E}"/>
          </ac:picMkLst>
        </pc:picChg>
      </pc:sldChg>
      <pc:sldChg chg="addSp delSp modSp mod">
        <pc:chgData name="Daniel Morgon" userId="7d219eaedb4873ae" providerId="LiveId" clId="{F44F5E99-81A2-4EDD-A5CE-ABB5B4B41714}" dt="2024-07-31T15:02:27.984" v="35"/>
        <pc:sldMkLst>
          <pc:docMk/>
          <pc:sldMk cId="769402505" sldId="275"/>
        </pc:sldMkLst>
        <pc:picChg chg="add mod">
          <ac:chgData name="Daniel Morgon" userId="7d219eaedb4873ae" providerId="LiveId" clId="{F44F5E99-81A2-4EDD-A5CE-ABB5B4B41714}" dt="2024-07-31T15:02:27.984" v="35"/>
          <ac:picMkLst>
            <pc:docMk/>
            <pc:sldMk cId="769402505" sldId="275"/>
            <ac:picMk id="2" creationId="{47533411-0DE2-307F-60DD-B81426CFBEB3}"/>
          </ac:picMkLst>
        </pc:picChg>
        <pc:picChg chg="del">
          <ac:chgData name="Daniel Morgon" userId="7d219eaedb4873ae" providerId="LiveId" clId="{F44F5E99-81A2-4EDD-A5CE-ABB5B4B41714}" dt="2024-07-31T15:02:27.514" v="34" actId="478"/>
          <ac:picMkLst>
            <pc:docMk/>
            <pc:sldMk cId="769402505" sldId="275"/>
            <ac:picMk id="4" creationId="{9E237970-B3CB-ADA3-23FB-340F3500F231}"/>
          </ac:picMkLst>
        </pc:picChg>
      </pc:sldChg>
      <pc:sldChg chg="addSp delSp modSp mod">
        <pc:chgData name="Daniel Morgon" userId="7d219eaedb4873ae" providerId="LiveId" clId="{F44F5E99-81A2-4EDD-A5CE-ABB5B4B41714}" dt="2024-07-31T15:02:32.825" v="37"/>
        <pc:sldMkLst>
          <pc:docMk/>
          <pc:sldMk cId="3313602814" sldId="277"/>
        </pc:sldMkLst>
        <pc:picChg chg="del">
          <ac:chgData name="Daniel Morgon" userId="7d219eaedb4873ae" providerId="LiveId" clId="{F44F5E99-81A2-4EDD-A5CE-ABB5B4B41714}" dt="2024-07-31T15:02:32.493" v="36" actId="478"/>
          <ac:picMkLst>
            <pc:docMk/>
            <pc:sldMk cId="3313602814" sldId="277"/>
            <ac:picMk id="4" creationId="{9E237970-B3CB-ADA3-23FB-340F3500F231}"/>
          </ac:picMkLst>
        </pc:picChg>
        <pc:picChg chg="add mod">
          <ac:chgData name="Daniel Morgon" userId="7d219eaedb4873ae" providerId="LiveId" clId="{F44F5E99-81A2-4EDD-A5CE-ABB5B4B41714}" dt="2024-07-31T15:02:32.825" v="37"/>
          <ac:picMkLst>
            <pc:docMk/>
            <pc:sldMk cId="3313602814" sldId="277"/>
            <ac:picMk id="6" creationId="{8B84DB40-DFE3-E061-FF6B-5092A19051C8}"/>
          </ac:picMkLst>
        </pc:picChg>
      </pc:sldChg>
      <pc:sldChg chg="addSp delSp modSp mod">
        <pc:chgData name="Daniel Morgon" userId="7d219eaedb4873ae" providerId="LiveId" clId="{F44F5E99-81A2-4EDD-A5CE-ABB5B4B41714}" dt="2024-07-31T15:02:07.679" v="27"/>
        <pc:sldMkLst>
          <pc:docMk/>
          <pc:sldMk cId="1751326542" sldId="279"/>
        </pc:sldMkLst>
        <pc:picChg chg="add mod">
          <ac:chgData name="Daniel Morgon" userId="7d219eaedb4873ae" providerId="LiveId" clId="{F44F5E99-81A2-4EDD-A5CE-ABB5B4B41714}" dt="2024-07-31T15:02:07.679" v="27"/>
          <ac:picMkLst>
            <pc:docMk/>
            <pc:sldMk cId="1751326542" sldId="279"/>
            <ac:picMk id="2" creationId="{B5E2A08D-66B3-CED2-4D02-E80CC2070D8F}"/>
          </ac:picMkLst>
        </pc:picChg>
        <pc:picChg chg="del">
          <ac:chgData name="Daniel Morgon" userId="7d219eaedb4873ae" providerId="LiveId" clId="{F44F5E99-81A2-4EDD-A5CE-ABB5B4B41714}" dt="2024-07-31T15:02:07.377" v="26" actId="478"/>
          <ac:picMkLst>
            <pc:docMk/>
            <pc:sldMk cId="1751326542" sldId="279"/>
            <ac:picMk id="4" creationId="{9E237970-B3CB-ADA3-23FB-340F3500F231}"/>
          </ac:picMkLst>
        </pc:picChg>
      </pc:sldChg>
      <pc:sldChg chg="addSp delSp modSp mod">
        <pc:chgData name="Daniel Morgon" userId="7d219eaedb4873ae" providerId="LiveId" clId="{F44F5E99-81A2-4EDD-A5CE-ABB5B4B41714}" dt="2024-07-31T15:03:03.528" v="45" actId="1076"/>
        <pc:sldMkLst>
          <pc:docMk/>
          <pc:sldMk cId="305397981" sldId="281"/>
        </pc:sldMkLst>
        <pc:grpChg chg="mod">
          <ac:chgData name="Daniel Morgon" userId="7d219eaedb4873ae" providerId="LiveId" clId="{F44F5E99-81A2-4EDD-A5CE-ABB5B4B41714}" dt="2024-07-31T15:03:03.528" v="45" actId="1076"/>
          <ac:grpSpMkLst>
            <pc:docMk/>
            <pc:sldMk cId="305397981" sldId="281"/>
            <ac:grpSpMk id="129" creationId="{1DD3C32B-FEE5-BEF2-3F88-312C6374F90A}"/>
          </ac:grpSpMkLst>
        </pc:grpChg>
        <pc:picChg chg="add mod">
          <ac:chgData name="Daniel Morgon" userId="7d219eaedb4873ae" providerId="LiveId" clId="{F44F5E99-81A2-4EDD-A5CE-ABB5B4B41714}" dt="2024-07-31T15:02:51.039" v="44"/>
          <ac:picMkLst>
            <pc:docMk/>
            <pc:sldMk cId="305397981" sldId="281"/>
            <ac:picMk id="2" creationId="{1CF6EF03-124C-DDF1-B1DE-1EA46EB41441}"/>
          </ac:picMkLst>
        </pc:picChg>
        <pc:picChg chg="del">
          <ac:chgData name="Daniel Morgon" userId="7d219eaedb4873ae" providerId="LiveId" clId="{F44F5E99-81A2-4EDD-A5CE-ABB5B4B41714}" dt="2024-07-31T15:02:50.311" v="43" actId="478"/>
          <ac:picMkLst>
            <pc:docMk/>
            <pc:sldMk cId="305397981" sldId="281"/>
            <ac:picMk id="4" creationId="{9E237970-B3CB-ADA3-23FB-340F3500F231}"/>
          </ac:picMkLst>
        </pc:picChg>
      </pc:sldChg>
      <pc:sldChg chg="addSp delSp modSp mod">
        <pc:chgData name="Daniel Morgon" userId="7d219eaedb4873ae" providerId="LiveId" clId="{F44F5E99-81A2-4EDD-A5CE-ABB5B4B41714}" dt="2024-07-31T15:02:37.589" v="39"/>
        <pc:sldMkLst>
          <pc:docMk/>
          <pc:sldMk cId="4101337002" sldId="282"/>
        </pc:sldMkLst>
        <pc:picChg chg="add mod">
          <ac:chgData name="Daniel Morgon" userId="7d219eaedb4873ae" providerId="LiveId" clId="{F44F5E99-81A2-4EDD-A5CE-ABB5B4B41714}" dt="2024-07-31T15:02:37.589" v="39"/>
          <ac:picMkLst>
            <pc:docMk/>
            <pc:sldMk cId="4101337002" sldId="282"/>
            <ac:picMk id="3" creationId="{4C3282B6-4415-9480-50ED-B2BF0C634865}"/>
          </ac:picMkLst>
        </pc:picChg>
        <pc:picChg chg="del">
          <ac:chgData name="Daniel Morgon" userId="7d219eaedb4873ae" providerId="LiveId" clId="{F44F5E99-81A2-4EDD-A5CE-ABB5B4B41714}" dt="2024-07-31T15:02:37.223" v="38" actId="478"/>
          <ac:picMkLst>
            <pc:docMk/>
            <pc:sldMk cId="4101337002" sldId="282"/>
            <ac:picMk id="4" creationId="{C14C5881-36B2-3B7C-0631-AB7F4070197C}"/>
          </ac:picMkLst>
        </pc:picChg>
      </pc:sldChg>
      <pc:sldChg chg="addSp delSp modSp mod">
        <pc:chgData name="Daniel Morgon" userId="7d219eaedb4873ae" providerId="LiveId" clId="{F44F5E99-81A2-4EDD-A5CE-ABB5B4B41714}" dt="2024-07-31T15:01:49.635" v="21"/>
        <pc:sldMkLst>
          <pc:docMk/>
          <pc:sldMk cId="3227154073" sldId="283"/>
        </pc:sldMkLst>
        <pc:picChg chg="add mod">
          <ac:chgData name="Daniel Morgon" userId="7d219eaedb4873ae" providerId="LiveId" clId="{F44F5E99-81A2-4EDD-A5CE-ABB5B4B41714}" dt="2024-07-31T15:01:49.635" v="21"/>
          <ac:picMkLst>
            <pc:docMk/>
            <pc:sldMk cId="3227154073" sldId="283"/>
            <ac:picMk id="2" creationId="{7017B559-9D82-80AA-303F-5E5F1273F486}"/>
          </ac:picMkLst>
        </pc:picChg>
        <pc:picChg chg="del">
          <ac:chgData name="Daniel Morgon" userId="7d219eaedb4873ae" providerId="LiveId" clId="{F44F5E99-81A2-4EDD-A5CE-ABB5B4B41714}" dt="2024-07-31T15:01:49.039" v="20" actId="478"/>
          <ac:picMkLst>
            <pc:docMk/>
            <pc:sldMk cId="3227154073" sldId="283"/>
            <ac:picMk id="22" creationId="{E6E297A7-7362-A77D-411C-BC860F2BD1CF}"/>
          </ac:picMkLst>
        </pc:picChg>
      </pc:sldChg>
      <pc:sldChg chg="addSp delSp modSp del mod">
        <pc:chgData name="Daniel Morgon" userId="7d219eaedb4873ae" providerId="LiveId" clId="{F44F5E99-81A2-4EDD-A5CE-ABB5B4B41714}" dt="2024-07-31T19:18:00.505" v="313" actId="47"/>
        <pc:sldMkLst>
          <pc:docMk/>
          <pc:sldMk cId="1999408712" sldId="284"/>
        </pc:sldMkLst>
        <pc:picChg chg="del">
          <ac:chgData name="Daniel Morgon" userId="7d219eaedb4873ae" providerId="LiveId" clId="{F44F5E99-81A2-4EDD-A5CE-ABB5B4B41714}" dt="2024-07-31T15:02:21.462" v="32" actId="478"/>
          <ac:picMkLst>
            <pc:docMk/>
            <pc:sldMk cId="1999408712" sldId="284"/>
            <ac:picMk id="4" creationId="{9E237970-B3CB-ADA3-23FB-340F3500F231}"/>
          </ac:picMkLst>
        </pc:picChg>
        <pc:picChg chg="add mod">
          <ac:chgData name="Daniel Morgon" userId="7d219eaedb4873ae" providerId="LiveId" clId="{F44F5E99-81A2-4EDD-A5CE-ABB5B4B41714}" dt="2024-07-31T15:02:21.821" v="33"/>
          <ac:picMkLst>
            <pc:docMk/>
            <pc:sldMk cId="1999408712" sldId="284"/>
            <ac:picMk id="7" creationId="{374C15C9-B164-AF38-178C-D4D85EB17163}"/>
          </ac:picMkLst>
        </pc:picChg>
      </pc:sldChg>
      <pc:sldChg chg="addSp delSp modSp mod">
        <pc:chgData name="Daniel Morgon" userId="7d219eaedb4873ae" providerId="LiveId" clId="{F44F5E99-81A2-4EDD-A5CE-ABB5B4B41714}" dt="2024-07-31T15:04:58.106" v="65"/>
        <pc:sldMkLst>
          <pc:docMk/>
          <pc:sldMk cId="2974530454" sldId="286"/>
        </pc:sldMkLst>
        <pc:picChg chg="del">
          <ac:chgData name="Daniel Morgon" userId="7d219eaedb4873ae" providerId="LiveId" clId="{F44F5E99-81A2-4EDD-A5CE-ABB5B4B41714}" dt="2024-07-31T15:04:57.780" v="64" actId="478"/>
          <ac:picMkLst>
            <pc:docMk/>
            <pc:sldMk cId="2974530454" sldId="286"/>
            <ac:picMk id="4" creationId="{9E237970-B3CB-ADA3-23FB-340F3500F231}"/>
          </ac:picMkLst>
        </pc:picChg>
        <pc:picChg chg="add mod">
          <ac:chgData name="Daniel Morgon" userId="7d219eaedb4873ae" providerId="LiveId" clId="{F44F5E99-81A2-4EDD-A5CE-ABB5B4B41714}" dt="2024-07-31T15:04:58.106" v="65"/>
          <ac:picMkLst>
            <pc:docMk/>
            <pc:sldMk cId="2974530454" sldId="286"/>
            <ac:picMk id="6" creationId="{1C2179F8-1AF1-3A02-0BD8-88E7B3F093BE}"/>
          </ac:picMkLst>
        </pc:picChg>
      </pc:sldChg>
      <pc:sldChg chg="addSp delSp modSp mod">
        <pc:chgData name="Daniel Morgon" userId="7d219eaedb4873ae" providerId="LiveId" clId="{F44F5E99-81A2-4EDD-A5CE-ABB5B4B41714}" dt="2024-07-31T15:04:37.245" v="61"/>
        <pc:sldMkLst>
          <pc:docMk/>
          <pc:sldMk cId="2875105104" sldId="287"/>
        </pc:sldMkLst>
        <pc:picChg chg="add mod">
          <ac:chgData name="Daniel Morgon" userId="7d219eaedb4873ae" providerId="LiveId" clId="{F44F5E99-81A2-4EDD-A5CE-ABB5B4B41714}" dt="2024-07-31T15:04:37.245" v="61"/>
          <ac:picMkLst>
            <pc:docMk/>
            <pc:sldMk cId="2875105104" sldId="287"/>
            <ac:picMk id="2" creationId="{2CFE0097-47CB-E351-3D1F-8E57E62CCD8D}"/>
          </ac:picMkLst>
        </pc:picChg>
        <pc:picChg chg="del">
          <ac:chgData name="Daniel Morgon" userId="7d219eaedb4873ae" providerId="LiveId" clId="{F44F5E99-81A2-4EDD-A5CE-ABB5B4B41714}" dt="2024-07-31T15:04:36.962" v="60" actId="478"/>
          <ac:picMkLst>
            <pc:docMk/>
            <pc:sldMk cId="2875105104" sldId="287"/>
            <ac:picMk id="5" creationId="{ACD443FA-7CF0-F47D-CDA3-783A8C0CC233}"/>
          </ac:picMkLst>
        </pc:picChg>
      </pc:sldChg>
      <pc:sldChg chg="addSp delSp modSp mod">
        <pc:chgData name="Daniel Morgon" userId="7d219eaedb4873ae" providerId="LiveId" clId="{F44F5E99-81A2-4EDD-A5CE-ABB5B4B41714}" dt="2024-07-31T15:02:41.782" v="41"/>
        <pc:sldMkLst>
          <pc:docMk/>
          <pc:sldMk cId="2754972592" sldId="288"/>
        </pc:sldMkLst>
        <pc:picChg chg="add mod">
          <ac:chgData name="Daniel Morgon" userId="7d219eaedb4873ae" providerId="LiveId" clId="{F44F5E99-81A2-4EDD-A5CE-ABB5B4B41714}" dt="2024-07-31T15:02:41.782" v="41"/>
          <ac:picMkLst>
            <pc:docMk/>
            <pc:sldMk cId="2754972592" sldId="288"/>
            <ac:picMk id="3" creationId="{FD6148B4-435D-2DB6-83D1-A578C6FA3E17}"/>
          </ac:picMkLst>
        </pc:picChg>
        <pc:picChg chg="del">
          <ac:chgData name="Daniel Morgon" userId="7d219eaedb4873ae" providerId="LiveId" clId="{F44F5E99-81A2-4EDD-A5CE-ABB5B4B41714}" dt="2024-07-31T15:02:41.461" v="40" actId="478"/>
          <ac:picMkLst>
            <pc:docMk/>
            <pc:sldMk cId="2754972592" sldId="288"/>
            <ac:picMk id="4" creationId="{C14C5881-36B2-3B7C-0631-AB7F4070197C}"/>
          </ac:picMkLst>
        </pc:picChg>
      </pc:sldChg>
      <pc:sldChg chg="addSp delSp modSp add mod addAnim delAnim modAnim">
        <pc:chgData name="Daniel Morgon" userId="7d219eaedb4873ae" providerId="LiveId" clId="{F44F5E99-81A2-4EDD-A5CE-ABB5B4B41714}" dt="2024-07-31T19:31:21.614" v="342" actId="1076"/>
        <pc:sldMkLst>
          <pc:docMk/>
          <pc:sldMk cId="828068012" sldId="289"/>
        </pc:sldMkLst>
        <pc:spChg chg="mod">
          <ac:chgData name="Daniel Morgon" userId="7d219eaedb4873ae" providerId="LiveId" clId="{F44F5E99-81A2-4EDD-A5CE-ABB5B4B41714}" dt="2024-07-31T18:49:42.964" v="96" actId="20577"/>
          <ac:spMkLst>
            <pc:docMk/>
            <pc:sldMk cId="828068012" sldId="289"/>
            <ac:spMk id="5" creationId="{2546CC7B-7E5B-9BA6-5F16-5134248F246C}"/>
          </ac:spMkLst>
        </pc:spChg>
        <pc:spChg chg="del">
          <ac:chgData name="Daniel Morgon" userId="7d219eaedb4873ae" providerId="LiveId" clId="{F44F5E99-81A2-4EDD-A5CE-ABB5B4B41714}" dt="2024-07-31T16:53:05.580" v="81" actId="478"/>
          <ac:spMkLst>
            <pc:docMk/>
            <pc:sldMk cId="828068012" sldId="289"/>
            <ac:spMk id="8" creationId="{2E023B59-C31C-C987-E2F1-C69CA2A0684F}"/>
          </ac:spMkLst>
        </pc:spChg>
        <pc:spChg chg="del">
          <ac:chgData name="Daniel Morgon" userId="7d219eaedb4873ae" providerId="LiveId" clId="{F44F5E99-81A2-4EDD-A5CE-ABB5B4B41714}" dt="2024-07-31T18:52:22.369" v="125" actId="478"/>
          <ac:spMkLst>
            <pc:docMk/>
            <pc:sldMk cId="828068012" sldId="289"/>
            <ac:spMk id="10" creationId="{C7DEDD4D-9B41-5480-BF5A-8125D0598AF2}"/>
          </ac:spMkLst>
        </pc:spChg>
        <pc:spChg chg="mod topLvl">
          <ac:chgData name="Daniel Morgon" userId="7d219eaedb4873ae" providerId="LiveId" clId="{F44F5E99-81A2-4EDD-A5CE-ABB5B4B41714}" dt="2024-07-31T19:06:26.013" v="234" actId="164"/>
          <ac:spMkLst>
            <pc:docMk/>
            <pc:sldMk cId="828068012" sldId="289"/>
            <ac:spMk id="12" creationId="{A0BA8C01-CA02-0AE4-4F3D-F85BAC452D8C}"/>
          </ac:spMkLst>
        </pc:spChg>
        <pc:spChg chg="mod topLvl">
          <ac:chgData name="Daniel Morgon" userId="7d219eaedb4873ae" providerId="LiveId" clId="{F44F5E99-81A2-4EDD-A5CE-ABB5B4B41714}" dt="2024-07-31T19:31:21.614" v="342" actId="1076"/>
          <ac:spMkLst>
            <pc:docMk/>
            <pc:sldMk cId="828068012" sldId="289"/>
            <ac:spMk id="13" creationId="{9DE5D675-6A95-98FF-0741-E03A4ADCE9BF}"/>
          </ac:spMkLst>
        </pc:spChg>
        <pc:spChg chg="del">
          <ac:chgData name="Daniel Morgon" userId="7d219eaedb4873ae" providerId="LiveId" clId="{F44F5E99-81A2-4EDD-A5CE-ABB5B4B41714}" dt="2024-07-31T16:53:17.362" v="85" actId="478"/>
          <ac:spMkLst>
            <pc:docMk/>
            <pc:sldMk cId="828068012" sldId="289"/>
            <ac:spMk id="18" creationId="{9B758B8A-6A17-22B6-FD68-4B33E78DAE30}"/>
          </ac:spMkLst>
        </pc:spChg>
        <pc:spChg chg="del">
          <ac:chgData name="Daniel Morgon" userId="7d219eaedb4873ae" providerId="LiveId" clId="{F44F5E99-81A2-4EDD-A5CE-ABB5B4B41714}" dt="2024-07-31T16:53:15.755" v="84" actId="478"/>
          <ac:spMkLst>
            <pc:docMk/>
            <pc:sldMk cId="828068012" sldId="289"/>
            <ac:spMk id="19" creationId="{60B5544F-0ABA-12D1-AC8B-67B818D4EE85}"/>
          </ac:spMkLst>
        </pc:spChg>
        <pc:spChg chg="del">
          <ac:chgData name="Daniel Morgon" userId="7d219eaedb4873ae" providerId="LiveId" clId="{F44F5E99-81A2-4EDD-A5CE-ABB5B4B41714}" dt="2024-07-31T16:53:05.580" v="81" actId="478"/>
          <ac:spMkLst>
            <pc:docMk/>
            <pc:sldMk cId="828068012" sldId="289"/>
            <ac:spMk id="20" creationId="{7EFA1B87-872C-7C8D-D270-73D5F4FC1140}"/>
          </ac:spMkLst>
        </pc:spChg>
        <pc:spChg chg="del">
          <ac:chgData name="Daniel Morgon" userId="7d219eaedb4873ae" providerId="LiveId" clId="{F44F5E99-81A2-4EDD-A5CE-ABB5B4B41714}" dt="2024-07-31T16:53:05.580" v="81" actId="478"/>
          <ac:spMkLst>
            <pc:docMk/>
            <pc:sldMk cId="828068012" sldId="289"/>
            <ac:spMk id="21" creationId="{A3DD19DB-5CC5-7F91-BFC3-1C97B91B97C2}"/>
          </ac:spMkLst>
        </pc:spChg>
        <pc:spChg chg="del">
          <ac:chgData name="Daniel Morgon" userId="7d219eaedb4873ae" providerId="LiveId" clId="{F44F5E99-81A2-4EDD-A5CE-ABB5B4B41714}" dt="2024-07-31T18:52:29.351" v="126" actId="478"/>
          <ac:spMkLst>
            <pc:docMk/>
            <pc:sldMk cId="828068012" sldId="289"/>
            <ac:spMk id="22" creationId="{D3D4B8CE-B9F0-D242-9622-33B72AA143FE}"/>
          </ac:spMkLst>
        </pc:spChg>
        <pc:spChg chg="del">
          <ac:chgData name="Daniel Morgon" userId="7d219eaedb4873ae" providerId="LiveId" clId="{F44F5E99-81A2-4EDD-A5CE-ABB5B4B41714}" dt="2024-07-31T16:53:13.925" v="83" actId="478"/>
          <ac:spMkLst>
            <pc:docMk/>
            <pc:sldMk cId="828068012" sldId="289"/>
            <ac:spMk id="27" creationId="{0555958D-96DE-0482-F98D-CBAFA8224CBA}"/>
          </ac:spMkLst>
        </pc:spChg>
        <pc:spChg chg="del">
          <ac:chgData name="Daniel Morgon" userId="7d219eaedb4873ae" providerId="LiveId" clId="{F44F5E99-81A2-4EDD-A5CE-ABB5B4B41714}" dt="2024-07-31T16:53:11.841" v="82" actId="478"/>
          <ac:spMkLst>
            <pc:docMk/>
            <pc:sldMk cId="828068012" sldId="289"/>
            <ac:spMk id="28" creationId="{16435ED6-9804-F7AB-19C5-9979192716F5}"/>
          </ac:spMkLst>
        </pc:spChg>
        <pc:spChg chg="del">
          <ac:chgData name="Daniel Morgon" userId="7d219eaedb4873ae" providerId="LiveId" clId="{F44F5E99-81A2-4EDD-A5CE-ABB5B4B41714}" dt="2024-07-31T16:53:21.155" v="87" actId="478"/>
          <ac:spMkLst>
            <pc:docMk/>
            <pc:sldMk cId="828068012" sldId="289"/>
            <ac:spMk id="30" creationId="{92CE0C25-60F9-D916-C5EF-EFBA3D56BA59}"/>
          </ac:spMkLst>
        </pc:spChg>
        <pc:spChg chg="del">
          <ac:chgData name="Daniel Morgon" userId="7d219eaedb4873ae" providerId="LiveId" clId="{F44F5E99-81A2-4EDD-A5CE-ABB5B4B41714}" dt="2024-07-31T16:53:19.556" v="86" actId="478"/>
          <ac:spMkLst>
            <pc:docMk/>
            <pc:sldMk cId="828068012" sldId="289"/>
            <ac:spMk id="31" creationId="{6ACA7CAC-D120-2D09-65A3-A0D3E128E41E}"/>
          </ac:spMkLst>
        </pc:spChg>
        <pc:spChg chg="mod topLvl">
          <ac:chgData name="Daniel Morgon" userId="7d219eaedb4873ae" providerId="LiveId" clId="{F44F5E99-81A2-4EDD-A5CE-ABB5B4B41714}" dt="2024-07-31T19:30:50.487" v="340" actId="1036"/>
          <ac:spMkLst>
            <pc:docMk/>
            <pc:sldMk cId="828068012" sldId="289"/>
            <ac:spMk id="33" creationId="{BF8A106B-FB4D-F550-1448-487CE544D8DA}"/>
          </ac:spMkLst>
        </pc:spChg>
        <pc:spChg chg="del mod topLvl">
          <ac:chgData name="Daniel Morgon" userId="7d219eaedb4873ae" providerId="LiveId" clId="{F44F5E99-81A2-4EDD-A5CE-ABB5B4B41714}" dt="2024-07-31T18:53:25.037" v="133" actId="478"/>
          <ac:spMkLst>
            <pc:docMk/>
            <pc:sldMk cId="828068012" sldId="289"/>
            <ac:spMk id="34" creationId="{0B774F53-B13B-A937-96B8-029AD64E3F63}"/>
          </ac:spMkLst>
        </pc:spChg>
        <pc:spChg chg="mod topLvl">
          <ac:chgData name="Daniel Morgon" userId="7d219eaedb4873ae" providerId="LiveId" clId="{F44F5E99-81A2-4EDD-A5CE-ABB5B4B41714}" dt="2024-07-31T19:20:35.706" v="323" actId="20577"/>
          <ac:spMkLst>
            <pc:docMk/>
            <pc:sldMk cId="828068012" sldId="289"/>
            <ac:spMk id="36" creationId="{98266810-0CF0-29C9-A8E1-F84D35A8FB81}"/>
          </ac:spMkLst>
        </pc:spChg>
        <pc:spChg chg="del mod topLvl">
          <ac:chgData name="Daniel Morgon" userId="7d219eaedb4873ae" providerId="LiveId" clId="{F44F5E99-81A2-4EDD-A5CE-ABB5B4B41714}" dt="2024-07-31T18:55:52.541" v="150" actId="478"/>
          <ac:spMkLst>
            <pc:docMk/>
            <pc:sldMk cId="828068012" sldId="289"/>
            <ac:spMk id="37" creationId="{2B7FB797-163D-B223-EDCE-76E55050334C}"/>
          </ac:spMkLst>
        </pc:spChg>
        <pc:spChg chg="mod">
          <ac:chgData name="Daniel Morgon" userId="7d219eaedb4873ae" providerId="LiveId" clId="{F44F5E99-81A2-4EDD-A5CE-ABB5B4B41714}" dt="2024-07-31T18:52:51.454" v="129" actId="165"/>
          <ac:spMkLst>
            <pc:docMk/>
            <pc:sldMk cId="828068012" sldId="289"/>
            <ac:spMk id="39" creationId="{C729D3B5-79C4-B612-21F0-27DFD734E4FD}"/>
          </ac:spMkLst>
        </pc:spChg>
        <pc:spChg chg="mod">
          <ac:chgData name="Daniel Morgon" userId="7d219eaedb4873ae" providerId="LiveId" clId="{F44F5E99-81A2-4EDD-A5CE-ABB5B4B41714}" dt="2024-07-31T18:52:51.454" v="129" actId="165"/>
          <ac:spMkLst>
            <pc:docMk/>
            <pc:sldMk cId="828068012" sldId="289"/>
            <ac:spMk id="40" creationId="{EFFDB47D-6B7F-0039-F62A-ED29835F5DA2}"/>
          </ac:spMkLst>
        </pc:spChg>
        <pc:spChg chg="mod">
          <ac:chgData name="Daniel Morgon" userId="7d219eaedb4873ae" providerId="LiveId" clId="{F44F5E99-81A2-4EDD-A5CE-ABB5B4B41714}" dt="2024-07-31T18:52:51.454" v="129" actId="165"/>
          <ac:spMkLst>
            <pc:docMk/>
            <pc:sldMk cId="828068012" sldId="289"/>
            <ac:spMk id="42" creationId="{A8F98AE5-3E59-2A8B-1150-9D090C601916}"/>
          </ac:spMkLst>
        </pc:spChg>
        <pc:spChg chg="mod">
          <ac:chgData name="Daniel Morgon" userId="7d219eaedb4873ae" providerId="LiveId" clId="{F44F5E99-81A2-4EDD-A5CE-ABB5B4B41714}" dt="2024-07-31T18:52:51.454" v="129" actId="165"/>
          <ac:spMkLst>
            <pc:docMk/>
            <pc:sldMk cId="828068012" sldId="289"/>
            <ac:spMk id="43" creationId="{FBFD17C0-684D-C9B6-4AB3-EB941BF282B8}"/>
          </ac:spMkLst>
        </pc:spChg>
        <pc:spChg chg="del mod">
          <ac:chgData name="Daniel Morgon" userId="7d219eaedb4873ae" providerId="LiveId" clId="{F44F5E99-81A2-4EDD-A5CE-ABB5B4B41714}" dt="2024-07-31T19:03:08.482" v="207" actId="478"/>
          <ac:spMkLst>
            <pc:docMk/>
            <pc:sldMk cId="828068012" sldId="289"/>
            <ac:spMk id="47" creationId="{8F66C899-18FF-9D1C-B19F-3F7AB195CB1E}"/>
          </ac:spMkLst>
        </pc:spChg>
        <pc:spChg chg="add mod">
          <ac:chgData name="Daniel Morgon" userId="7d219eaedb4873ae" providerId="LiveId" clId="{F44F5E99-81A2-4EDD-A5CE-ABB5B4B41714}" dt="2024-07-31T19:05:53.286" v="231" actId="164"/>
          <ac:spMkLst>
            <pc:docMk/>
            <pc:sldMk cId="828068012" sldId="289"/>
            <ac:spMk id="3072" creationId="{1D11EEF2-EF00-AB4A-B4C5-681FF3E97C12}"/>
          </ac:spMkLst>
        </pc:spChg>
        <pc:spChg chg="add mod">
          <ac:chgData name="Daniel Morgon" userId="7d219eaedb4873ae" providerId="LiveId" clId="{F44F5E99-81A2-4EDD-A5CE-ABB5B4B41714}" dt="2024-07-31T19:30:40.354" v="337" actId="1076"/>
          <ac:spMkLst>
            <pc:docMk/>
            <pc:sldMk cId="828068012" sldId="289"/>
            <ac:spMk id="3073" creationId="{3F92F575-048A-D552-E4E2-620C4A25F9DF}"/>
          </ac:spMkLst>
        </pc:spChg>
        <pc:spChg chg="add mod">
          <ac:chgData name="Daniel Morgon" userId="7d219eaedb4873ae" providerId="LiveId" clId="{F44F5E99-81A2-4EDD-A5CE-ABB5B4B41714}" dt="2024-07-31T19:05:45.012" v="230" actId="164"/>
          <ac:spMkLst>
            <pc:docMk/>
            <pc:sldMk cId="828068012" sldId="289"/>
            <ac:spMk id="3074" creationId="{7C8F0F5E-0646-60B9-D54A-259F2817BE0F}"/>
          </ac:spMkLst>
        </pc:spChg>
        <pc:spChg chg="add mod">
          <ac:chgData name="Daniel Morgon" userId="7d219eaedb4873ae" providerId="LiveId" clId="{F44F5E99-81A2-4EDD-A5CE-ABB5B4B41714}" dt="2024-07-31T19:20:37.212" v="324" actId="20577"/>
          <ac:spMkLst>
            <pc:docMk/>
            <pc:sldMk cId="828068012" sldId="289"/>
            <ac:spMk id="3075" creationId="{B22F3236-0C55-FB9B-0FF9-869E2762B4B5}"/>
          </ac:spMkLst>
        </pc:spChg>
        <pc:spChg chg="add del">
          <ac:chgData name="Daniel Morgon" userId="7d219eaedb4873ae" providerId="LiveId" clId="{F44F5E99-81A2-4EDD-A5CE-ABB5B4B41714}" dt="2024-07-31T19:00:14.973" v="194" actId="22"/>
          <ac:spMkLst>
            <pc:docMk/>
            <pc:sldMk cId="828068012" sldId="289"/>
            <ac:spMk id="3077" creationId="{42962E58-A022-A54F-55D2-B4775A6767D2}"/>
          </ac:spMkLst>
        </pc:spChg>
        <pc:spChg chg="add mod">
          <ac:chgData name="Daniel Morgon" userId="7d219eaedb4873ae" providerId="LiveId" clId="{F44F5E99-81A2-4EDD-A5CE-ABB5B4B41714}" dt="2024-07-31T19:06:17.263" v="233" actId="164"/>
          <ac:spMkLst>
            <pc:docMk/>
            <pc:sldMk cId="828068012" sldId="289"/>
            <ac:spMk id="3078" creationId="{C586029A-86D3-E2F1-854F-C78C81A18B5A}"/>
          </ac:spMkLst>
        </pc:spChg>
        <pc:spChg chg="add mod">
          <ac:chgData name="Daniel Morgon" userId="7d219eaedb4873ae" providerId="LiveId" clId="{F44F5E99-81A2-4EDD-A5CE-ABB5B4B41714}" dt="2024-07-31T19:20:32.538" v="321" actId="20577"/>
          <ac:spMkLst>
            <pc:docMk/>
            <pc:sldMk cId="828068012" sldId="289"/>
            <ac:spMk id="3079" creationId="{33D0CC6C-EF9E-7F1B-430A-423E203DF3A6}"/>
          </ac:spMkLst>
        </pc:spChg>
        <pc:grpChg chg="del">
          <ac:chgData name="Daniel Morgon" userId="7d219eaedb4873ae" providerId="LiveId" clId="{F44F5E99-81A2-4EDD-A5CE-ABB5B4B41714}" dt="2024-07-31T16:53:15.755" v="84" actId="478"/>
          <ac:grpSpMkLst>
            <pc:docMk/>
            <pc:sldMk cId="828068012" sldId="289"/>
            <ac:grpSpMk id="17" creationId="{8DB0FED6-86B6-74F2-79D9-00849112DD7B}"/>
          </ac:grpSpMkLst>
        </pc:grpChg>
        <pc:grpChg chg="del">
          <ac:chgData name="Daniel Morgon" userId="7d219eaedb4873ae" providerId="LiveId" clId="{F44F5E99-81A2-4EDD-A5CE-ABB5B4B41714}" dt="2024-07-31T16:53:11.841" v="82" actId="478"/>
          <ac:grpSpMkLst>
            <pc:docMk/>
            <pc:sldMk cId="828068012" sldId="289"/>
            <ac:grpSpMk id="26" creationId="{515DF999-4307-DC77-F7E3-7E854FEBB538}"/>
          </ac:grpSpMkLst>
        </pc:grpChg>
        <pc:grpChg chg="del">
          <ac:chgData name="Daniel Morgon" userId="7d219eaedb4873ae" providerId="LiveId" clId="{F44F5E99-81A2-4EDD-A5CE-ABB5B4B41714}" dt="2024-07-31T16:53:19.556" v="86" actId="478"/>
          <ac:grpSpMkLst>
            <pc:docMk/>
            <pc:sldMk cId="828068012" sldId="289"/>
            <ac:grpSpMk id="29" creationId="{933A3EE0-7F4F-AA70-EAC8-98A3415F165A}"/>
          </ac:grpSpMkLst>
        </pc:grpChg>
        <pc:grpChg chg="del mod topLvl">
          <ac:chgData name="Daniel Morgon" userId="7d219eaedb4873ae" providerId="LiveId" clId="{F44F5E99-81A2-4EDD-A5CE-ABB5B4B41714}" dt="2024-07-31T18:53:25.037" v="133" actId="478"/>
          <ac:grpSpMkLst>
            <pc:docMk/>
            <pc:sldMk cId="828068012" sldId="289"/>
            <ac:grpSpMk id="32" creationId="{B46E4064-11F3-CCCE-9806-D33F46B67596}"/>
          </ac:grpSpMkLst>
        </pc:grpChg>
        <pc:grpChg chg="del mod topLvl">
          <ac:chgData name="Daniel Morgon" userId="7d219eaedb4873ae" providerId="LiveId" clId="{F44F5E99-81A2-4EDD-A5CE-ABB5B4B41714}" dt="2024-07-31T18:55:52.541" v="150" actId="478"/>
          <ac:grpSpMkLst>
            <pc:docMk/>
            <pc:sldMk cId="828068012" sldId="289"/>
            <ac:grpSpMk id="35" creationId="{5C3628DC-49C8-B9C3-6ACF-03BB69CD3599}"/>
          </ac:grpSpMkLst>
        </pc:grpChg>
        <pc:grpChg chg="del mod topLvl">
          <ac:chgData name="Daniel Morgon" userId="7d219eaedb4873ae" providerId="LiveId" clId="{F44F5E99-81A2-4EDD-A5CE-ABB5B4B41714}" dt="2024-07-31T19:00:05.165" v="192" actId="478"/>
          <ac:grpSpMkLst>
            <pc:docMk/>
            <pc:sldMk cId="828068012" sldId="289"/>
            <ac:grpSpMk id="38" creationId="{D6C0E295-0209-30CD-D265-F92DFD4138AB}"/>
          </ac:grpSpMkLst>
        </pc:grpChg>
        <pc:grpChg chg="del mod topLvl">
          <ac:chgData name="Daniel Morgon" userId="7d219eaedb4873ae" providerId="LiveId" clId="{F44F5E99-81A2-4EDD-A5CE-ABB5B4B41714}" dt="2024-07-31T19:00:31.700" v="197" actId="478"/>
          <ac:grpSpMkLst>
            <pc:docMk/>
            <pc:sldMk cId="828068012" sldId="289"/>
            <ac:grpSpMk id="41" creationId="{FA986019-AF79-2016-36A7-2211944586C8}"/>
          </ac:grpSpMkLst>
        </pc:grpChg>
        <pc:grpChg chg="mod">
          <ac:chgData name="Daniel Morgon" userId="7d219eaedb4873ae" providerId="LiveId" clId="{F44F5E99-81A2-4EDD-A5CE-ABB5B4B41714}" dt="2024-07-31T19:03:46.010" v="216" actId="164"/>
          <ac:grpSpMkLst>
            <pc:docMk/>
            <pc:sldMk cId="828068012" sldId="289"/>
            <ac:grpSpMk id="44" creationId="{64B2AA6F-5680-946D-A6DD-4FC1B231D289}"/>
          </ac:grpSpMkLst>
        </pc:grpChg>
        <pc:grpChg chg="add mod">
          <ac:chgData name="Daniel Morgon" userId="7d219eaedb4873ae" providerId="LiveId" clId="{F44F5E99-81A2-4EDD-A5CE-ABB5B4B41714}" dt="2024-07-31T19:03:55.613" v="217" actId="1076"/>
          <ac:grpSpMkLst>
            <pc:docMk/>
            <pc:sldMk cId="828068012" sldId="289"/>
            <ac:grpSpMk id="3082" creationId="{A5D0A111-5ED5-2F28-AA82-0B69C68ED79C}"/>
          </ac:grpSpMkLst>
        </pc:grpChg>
        <pc:grpChg chg="add mod">
          <ac:chgData name="Daniel Morgon" userId="7d219eaedb4873ae" providerId="LiveId" clId="{F44F5E99-81A2-4EDD-A5CE-ABB5B4B41714}" dt="2024-07-31T19:18:28.861" v="314" actId="164"/>
          <ac:grpSpMkLst>
            <pc:docMk/>
            <pc:sldMk cId="828068012" sldId="289"/>
            <ac:grpSpMk id="3088" creationId="{30DB64C4-12BA-BC27-3251-FA849F1DE5ED}"/>
          </ac:grpSpMkLst>
        </pc:grpChg>
        <pc:grpChg chg="add mod">
          <ac:chgData name="Daniel Morgon" userId="7d219eaedb4873ae" providerId="LiveId" clId="{F44F5E99-81A2-4EDD-A5CE-ABB5B4B41714}" dt="2024-07-31T19:18:35.218" v="315" actId="164"/>
          <ac:grpSpMkLst>
            <pc:docMk/>
            <pc:sldMk cId="828068012" sldId="289"/>
            <ac:grpSpMk id="3089" creationId="{F2F5D1A7-1EF3-B1DD-86CF-B23A4C493C32}"/>
          </ac:grpSpMkLst>
        </pc:grpChg>
        <pc:grpChg chg="add mod">
          <ac:chgData name="Daniel Morgon" userId="7d219eaedb4873ae" providerId="LiveId" clId="{F44F5E99-81A2-4EDD-A5CE-ABB5B4B41714}" dt="2024-07-31T19:18:45.361" v="316" actId="164"/>
          <ac:grpSpMkLst>
            <pc:docMk/>
            <pc:sldMk cId="828068012" sldId="289"/>
            <ac:grpSpMk id="3090" creationId="{5F9BC3B1-C600-D71F-CB74-8F14AD6C2D87}"/>
          </ac:grpSpMkLst>
        </pc:grpChg>
        <pc:grpChg chg="add mod">
          <ac:chgData name="Daniel Morgon" userId="7d219eaedb4873ae" providerId="LiveId" clId="{F44F5E99-81A2-4EDD-A5CE-ABB5B4B41714}" dt="2024-07-31T19:18:57.221" v="318" actId="164"/>
          <ac:grpSpMkLst>
            <pc:docMk/>
            <pc:sldMk cId="828068012" sldId="289"/>
            <ac:grpSpMk id="3091" creationId="{4D99552A-F2D0-F712-47B1-D6F3FD155739}"/>
          </ac:grpSpMkLst>
        </pc:grpChg>
        <pc:grpChg chg="add mod">
          <ac:chgData name="Daniel Morgon" userId="7d219eaedb4873ae" providerId="LiveId" clId="{F44F5E99-81A2-4EDD-A5CE-ABB5B4B41714}" dt="2024-07-31T19:18:51.038" v="317" actId="164"/>
          <ac:grpSpMkLst>
            <pc:docMk/>
            <pc:sldMk cId="828068012" sldId="289"/>
            <ac:grpSpMk id="3092" creationId="{53632E52-21A5-EBAA-1402-1E8B261703AB}"/>
          </ac:grpSpMkLst>
        </pc:grpChg>
        <pc:grpChg chg="add del">
          <ac:chgData name="Daniel Morgon" userId="7d219eaedb4873ae" providerId="LiveId" clId="{F44F5E99-81A2-4EDD-A5CE-ABB5B4B41714}" dt="2024-07-31T18:52:59.851" v="130" actId="165"/>
          <ac:grpSpMkLst>
            <pc:docMk/>
            <pc:sldMk cId="828068012" sldId="289"/>
            <ac:grpSpMk id="3103" creationId="{7C53F42B-45B7-4B6E-3A05-393C7A975FA9}"/>
          </ac:grpSpMkLst>
        </pc:grpChg>
        <pc:grpChg chg="del mod">
          <ac:chgData name="Daniel Morgon" userId="7d219eaedb4873ae" providerId="LiveId" clId="{F44F5E99-81A2-4EDD-A5CE-ABB5B4B41714}" dt="2024-07-31T18:52:51.454" v="129" actId="165"/>
          <ac:grpSpMkLst>
            <pc:docMk/>
            <pc:sldMk cId="828068012" sldId="289"/>
            <ac:grpSpMk id="3104" creationId="{E8791850-CC56-1AE4-C45C-A00A8E038B8D}"/>
          </ac:grpSpMkLst>
        </pc:grpChg>
        <pc:grpChg chg="add mod">
          <ac:chgData name="Daniel Morgon" userId="7d219eaedb4873ae" providerId="LiveId" clId="{F44F5E99-81A2-4EDD-A5CE-ABB5B4B41714}" dt="2024-07-31T19:18:28.861" v="314" actId="164"/>
          <ac:grpSpMkLst>
            <pc:docMk/>
            <pc:sldMk cId="828068012" sldId="289"/>
            <ac:grpSpMk id="3118" creationId="{64503850-047A-27EF-90B0-F9BC884B0D94}"/>
          </ac:grpSpMkLst>
        </pc:grpChg>
        <pc:grpChg chg="add mod">
          <ac:chgData name="Daniel Morgon" userId="7d219eaedb4873ae" providerId="LiveId" clId="{F44F5E99-81A2-4EDD-A5CE-ABB5B4B41714}" dt="2024-07-31T19:18:35.218" v="315" actId="164"/>
          <ac:grpSpMkLst>
            <pc:docMk/>
            <pc:sldMk cId="828068012" sldId="289"/>
            <ac:grpSpMk id="3119" creationId="{C9DD56C8-6F45-BEB1-EE08-DC2AA6B2964B}"/>
          </ac:grpSpMkLst>
        </pc:grpChg>
        <pc:grpChg chg="add mod">
          <ac:chgData name="Daniel Morgon" userId="7d219eaedb4873ae" providerId="LiveId" clId="{F44F5E99-81A2-4EDD-A5CE-ABB5B4B41714}" dt="2024-07-31T19:18:45.361" v="316" actId="164"/>
          <ac:grpSpMkLst>
            <pc:docMk/>
            <pc:sldMk cId="828068012" sldId="289"/>
            <ac:grpSpMk id="3120" creationId="{5D3A9B32-9310-9890-1C1D-17E03F22206E}"/>
          </ac:grpSpMkLst>
        </pc:grpChg>
        <pc:grpChg chg="add mod">
          <ac:chgData name="Daniel Morgon" userId="7d219eaedb4873ae" providerId="LiveId" clId="{F44F5E99-81A2-4EDD-A5CE-ABB5B4B41714}" dt="2024-07-31T19:19:22.326" v="319" actId="1076"/>
          <ac:grpSpMkLst>
            <pc:docMk/>
            <pc:sldMk cId="828068012" sldId="289"/>
            <ac:grpSpMk id="3121" creationId="{42543C2D-7A53-9141-4D91-A9FFE7391EE8}"/>
          </ac:grpSpMkLst>
        </pc:grpChg>
        <pc:grpChg chg="add mod">
          <ac:chgData name="Daniel Morgon" userId="7d219eaedb4873ae" providerId="LiveId" clId="{F44F5E99-81A2-4EDD-A5CE-ABB5B4B41714}" dt="2024-07-31T19:18:57.221" v="318" actId="164"/>
          <ac:grpSpMkLst>
            <pc:docMk/>
            <pc:sldMk cId="828068012" sldId="289"/>
            <ac:grpSpMk id="3122" creationId="{4B3A4EB2-F8E8-1A0D-63E7-6CA548880F23}"/>
          </ac:grpSpMkLst>
        </pc:grpChg>
        <pc:picChg chg="add mod ord">
          <ac:chgData name="Daniel Morgon" userId="7d219eaedb4873ae" providerId="LiveId" clId="{F44F5E99-81A2-4EDD-A5CE-ABB5B4B41714}" dt="2024-07-31T19:22:52.612" v="332" actId="1076"/>
          <ac:picMkLst>
            <pc:docMk/>
            <pc:sldMk cId="828068012" sldId="289"/>
            <ac:picMk id="11" creationId="{CD99D506-99FD-BFA2-76C7-8CA8138F2C01}"/>
          </ac:picMkLst>
        </pc:picChg>
        <pc:picChg chg="add mod ord">
          <ac:chgData name="Daniel Morgon" userId="7d219eaedb4873ae" providerId="LiveId" clId="{F44F5E99-81A2-4EDD-A5CE-ABB5B4B41714}" dt="2024-07-31T19:05:53.286" v="231" actId="164"/>
          <ac:picMkLst>
            <pc:docMk/>
            <pc:sldMk cId="828068012" sldId="289"/>
            <ac:picMk id="57" creationId="{4707457C-A674-C4FD-E63C-8DC1AFE7D90C}"/>
          </ac:picMkLst>
        </pc:picChg>
        <pc:picChg chg="add mod ord">
          <ac:chgData name="Daniel Morgon" userId="7d219eaedb4873ae" providerId="LiveId" clId="{F44F5E99-81A2-4EDD-A5CE-ABB5B4B41714}" dt="2024-07-31T19:13:29.412" v="286" actId="1076"/>
          <ac:picMkLst>
            <pc:docMk/>
            <pc:sldMk cId="828068012" sldId="289"/>
            <ac:picMk id="59" creationId="{EF56F230-80BE-6CB8-410E-589BA87DEC90}"/>
          </ac:picMkLst>
        </pc:picChg>
        <pc:picChg chg="add mod">
          <ac:chgData name="Daniel Morgon" userId="7d219eaedb4873ae" providerId="LiveId" clId="{F44F5E99-81A2-4EDD-A5CE-ABB5B4B41714}" dt="2024-07-31T19:23:01.378" v="333" actId="1076"/>
          <ac:picMkLst>
            <pc:docMk/>
            <pc:sldMk cId="828068012" sldId="289"/>
            <ac:picMk id="61" creationId="{278AEE55-7A23-2015-743A-B0B5E12E9A4D}"/>
          </ac:picMkLst>
        </pc:picChg>
        <pc:picChg chg="add mod">
          <ac:chgData name="Daniel Morgon" userId="7d219eaedb4873ae" providerId="LiveId" clId="{F44F5E99-81A2-4EDD-A5CE-ABB5B4B41714}" dt="2024-07-31T19:06:32.758" v="235" actId="164"/>
          <ac:picMkLst>
            <pc:docMk/>
            <pc:sldMk cId="828068012" sldId="289"/>
            <ac:picMk id="63" creationId="{56522175-8118-30D8-5A91-20C1ED44618E}"/>
          </ac:picMkLst>
        </pc:picChg>
        <pc:picChg chg="add mod">
          <ac:chgData name="Daniel Morgon" userId="7d219eaedb4873ae" providerId="LiveId" clId="{F44F5E99-81A2-4EDD-A5CE-ABB5B4B41714}" dt="2024-07-31T19:03:46.010" v="216" actId="164"/>
          <ac:picMkLst>
            <pc:docMk/>
            <pc:sldMk cId="828068012" sldId="289"/>
            <ac:picMk id="3081" creationId="{3142889C-4D37-83B0-2BE2-1B1841F82E12}"/>
          </ac:picMkLst>
        </pc:picChg>
        <pc:cxnChg chg="mod topLvl">
          <ac:chgData name="Daniel Morgon" userId="7d219eaedb4873ae" providerId="LiveId" clId="{F44F5E99-81A2-4EDD-A5CE-ABB5B4B41714}" dt="2024-07-31T19:18:57.221" v="318" actId="164"/>
          <ac:cxnSpMkLst>
            <pc:docMk/>
            <pc:sldMk cId="828068012" sldId="289"/>
            <ac:cxnSpMk id="2" creationId="{8E002F49-5FB6-ECEF-D907-D90009464854}"/>
          </ac:cxnSpMkLst>
        </pc:cxnChg>
        <pc:cxnChg chg="mod topLvl">
          <ac:chgData name="Daniel Morgon" userId="7d219eaedb4873ae" providerId="LiveId" clId="{F44F5E99-81A2-4EDD-A5CE-ABB5B4B41714}" dt="2024-07-31T19:30:40.354" v="337" actId="1076"/>
          <ac:cxnSpMkLst>
            <pc:docMk/>
            <pc:sldMk cId="828068012" sldId="289"/>
            <ac:cxnSpMk id="6" creationId="{5048181D-6426-7602-FFA4-5481DF7BE158}"/>
          </ac:cxnSpMkLst>
        </pc:cxnChg>
        <pc:cxnChg chg="mod topLvl">
          <ac:chgData name="Daniel Morgon" userId="7d219eaedb4873ae" providerId="LiveId" clId="{F44F5E99-81A2-4EDD-A5CE-ABB5B4B41714}" dt="2024-07-31T19:18:45.361" v="316" actId="164"/>
          <ac:cxnSpMkLst>
            <pc:docMk/>
            <pc:sldMk cId="828068012" sldId="289"/>
            <ac:cxnSpMk id="14" creationId="{CFEB3F13-193E-B32F-BC3C-F903EBCB538D}"/>
          </ac:cxnSpMkLst>
        </pc:cxnChg>
        <pc:cxnChg chg="mod topLvl">
          <ac:chgData name="Daniel Morgon" userId="7d219eaedb4873ae" providerId="LiveId" clId="{F44F5E99-81A2-4EDD-A5CE-ABB5B4B41714}" dt="2024-07-31T19:18:28.861" v="314" actId="164"/>
          <ac:cxnSpMkLst>
            <pc:docMk/>
            <pc:sldMk cId="828068012" sldId="289"/>
            <ac:cxnSpMk id="16" creationId="{2798C113-F9E5-8DAB-0471-CE71A7C92B21}"/>
          </ac:cxnSpMkLst>
        </pc:cxnChg>
        <pc:cxnChg chg="del mod topLvl">
          <ac:chgData name="Daniel Morgon" userId="7d219eaedb4873ae" providerId="LiveId" clId="{F44F5E99-81A2-4EDD-A5CE-ABB5B4B41714}" dt="2024-07-31T19:03:39.101" v="215" actId="478"/>
          <ac:cxnSpMkLst>
            <pc:docMk/>
            <pc:sldMk cId="828068012" sldId="289"/>
            <ac:cxnSpMk id="23" creationId="{19F07BF1-3031-A647-A6C7-634E13215C19}"/>
          </ac:cxnSpMkLst>
        </pc:cxnChg>
        <pc:cxnChg chg="del mod topLvl">
          <ac:chgData name="Daniel Morgon" userId="7d219eaedb4873ae" providerId="LiveId" clId="{F44F5E99-81A2-4EDD-A5CE-ABB5B4B41714}" dt="2024-07-31T19:03:37.638" v="214" actId="478"/>
          <ac:cxnSpMkLst>
            <pc:docMk/>
            <pc:sldMk cId="828068012" sldId="289"/>
            <ac:cxnSpMk id="24" creationId="{5E09817A-D4B6-D2B0-0968-2BFC106BEE78}"/>
          </ac:cxnSpMkLst>
        </pc:cxnChg>
        <pc:cxnChg chg="mod topLvl">
          <ac:chgData name="Daniel Morgon" userId="7d219eaedb4873ae" providerId="LiveId" clId="{F44F5E99-81A2-4EDD-A5CE-ABB5B4B41714}" dt="2024-07-31T19:31:21.614" v="342" actId="1076"/>
          <ac:cxnSpMkLst>
            <pc:docMk/>
            <pc:sldMk cId="828068012" sldId="289"/>
            <ac:cxnSpMk id="25" creationId="{51580490-4FE2-0D72-5879-8BE75E2A9195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70C8C9-50B9-421E-95F4-BC5E5A4FABB4}" type="datetimeFigureOut">
              <a:rPr lang="pt-BR" smtClean="0"/>
              <a:t>31/07/2024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9E3F83-3871-4178-A707-54DB38684C0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650810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1677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2FF184-A60B-D497-1D19-91E8B88B4D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332A9D7-8B46-D04A-5C53-F421D381CC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031AB36-324A-E037-426C-F7C28FC1E3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274B90-F620-BC34-332A-46BB51E24E3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3589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2FF184-A60B-D497-1D19-91E8B88B4D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332A9D7-8B46-D04A-5C53-F421D381CC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031AB36-324A-E037-426C-F7C28FC1E3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274B90-F620-BC34-332A-46BB51E24E3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2739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2FF184-A60B-D497-1D19-91E8B88B4D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332A9D7-8B46-D04A-5C53-F421D381CC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031AB36-324A-E037-426C-F7C28FC1E3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274B90-F620-BC34-332A-46BB51E24E3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7712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2FF184-A60B-D497-1D19-91E8B88B4D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332A9D7-8B46-D04A-5C53-F421D381CC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031AB36-324A-E037-426C-F7C28FC1E3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274B90-F620-BC34-332A-46BB51E24E3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3613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2FF184-A60B-D497-1D19-91E8B88B4D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332A9D7-8B46-D04A-5C53-F421D381CC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031AB36-324A-E037-426C-F7C28FC1E3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274B90-F620-BC34-332A-46BB51E24E3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7354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8410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59705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1751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2FF184-A60B-D497-1D19-91E8B88B4D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332A9D7-8B46-D04A-5C53-F421D381CC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031AB36-324A-E037-426C-F7C28FC1E3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274B90-F620-BC34-332A-46BB51E24E3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57063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0418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FA8277-F6B7-9BE1-5C00-5867388A99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53FF54E-F133-2CBA-5DCE-9D9C0947B4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8474A78-F969-E910-CFDE-18CBA2871F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7EB035-85C5-13EC-B7B5-52B2392F901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17872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9088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2FF184-A60B-D497-1D19-91E8B88B4D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332A9D7-8B46-D04A-5C53-F421D381CC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031AB36-324A-E037-426C-F7C28FC1E3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274B90-F620-BC34-332A-46BB51E24E3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3990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77A458-91F3-409F-7398-A54F4D33F6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94FF9D1-B000-7D3C-9BC3-74FA2F4AB7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04F6269-FFAA-1470-B6D7-F428FFD518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C9C7BB-0326-5B2C-DA0F-79671D100A2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6739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FA8277-F6B7-9BE1-5C00-5867388A99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53FF54E-F133-2CBA-5DCE-9D9C0947B4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8474A78-F969-E910-CFDE-18CBA2871F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7EB035-85C5-13EC-B7B5-52B2392F901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3763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2FF184-A60B-D497-1D19-91E8B88B4D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332A9D7-8B46-D04A-5C53-F421D381CC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031AB36-324A-E037-426C-F7C28FC1E3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274B90-F620-BC34-332A-46BB51E24E3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5180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2FF184-A60B-D497-1D19-91E8B88B4D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332A9D7-8B46-D04A-5C53-F421D381CC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031AB36-324A-E037-426C-F7C28FC1E3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274B90-F620-BC34-332A-46BB51E24E3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7786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0488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2FF184-A60B-D497-1D19-91E8B88B4D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332A9D7-8B46-D04A-5C53-F421D381CC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031AB36-324A-E037-426C-F7C28FC1E3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274B90-F620-BC34-332A-46BB51E24E3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8139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608068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7/31/2024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5968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sv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42.png"/><Relationship Id="rId4" Type="http://schemas.openxmlformats.org/officeDocument/2006/relationships/image" Target="../media/image10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1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11" Type="http://schemas.openxmlformats.org/officeDocument/2006/relationships/image" Target="../media/image48.png"/><Relationship Id="rId5" Type="http://schemas.openxmlformats.org/officeDocument/2006/relationships/image" Target="../media/image14.png"/><Relationship Id="rId10" Type="http://schemas.openxmlformats.org/officeDocument/2006/relationships/image" Target="../media/image47.png"/><Relationship Id="rId4" Type="http://schemas.openxmlformats.org/officeDocument/2006/relationships/image" Target="../media/image10.svg"/><Relationship Id="rId9" Type="http://schemas.openxmlformats.org/officeDocument/2006/relationships/image" Target="../media/image4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0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0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0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38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svg"/><Relationship Id="rId5" Type="http://schemas.openxmlformats.org/officeDocument/2006/relationships/image" Target="../media/image49.png"/><Relationship Id="rId10" Type="http://schemas.openxmlformats.org/officeDocument/2006/relationships/image" Target="../media/image8.png"/><Relationship Id="rId4" Type="http://schemas.openxmlformats.org/officeDocument/2006/relationships/image" Target="../media/image39.svg"/><Relationship Id="rId9" Type="http://schemas.openxmlformats.org/officeDocument/2006/relationships/image" Target="../media/image5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jpeg"/><Relationship Id="rId3" Type="http://schemas.openxmlformats.org/officeDocument/2006/relationships/image" Target="../media/image1.png"/><Relationship Id="rId7" Type="http://schemas.openxmlformats.org/officeDocument/2006/relationships/image" Target="../media/image54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jpeg"/><Relationship Id="rId11" Type="http://schemas.openxmlformats.org/officeDocument/2006/relationships/image" Target="../media/image14.png"/><Relationship Id="rId5" Type="http://schemas.openxmlformats.org/officeDocument/2006/relationships/image" Target="../media/image52.jpeg"/><Relationship Id="rId10" Type="http://schemas.openxmlformats.org/officeDocument/2006/relationships/image" Target="../media/image57.jpeg"/><Relationship Id="rId4" Type="http://schemas.openxmlformats.org/officeDocument/2006/relationships/image" Target="../media/image10.svg"/><Relationship Id="rId9" Type="http://schemas.openxmlformats.org/officeDocument/2006/relationships/image" Target="../media/image56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0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10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38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svg"/><Relationship Id="rId11" Type="http://schemas.openxmlformats.org/officeDocument/2006/relationships/image" Target="../media/image8.png"/><Relationship Id="rId5" Type="http://schemas.openxmlformats.org/officeDocument/2006/relationships/image" Target="../media/image49.png"/><Relationship Id="rId10" Type="http://schemas.openxmlformats.org/officeDocument/2006/relationships/image" Target="../media/image62.png"/><Relationship Id="rId4" Type="http://schemas.openxmlformats.org/officeDocument/2006/relationships/image" Target="../media/image39.svg"/><Relationship Id="rId9" Type="http://schemas.openxmlformats.org/officeDocument/2006/relationships/image" Target="../media/image6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9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5" Type="http://schemas.openxmlformats.org/officeDocument/2006/relationships/image" Target="../media/image1.png"/><Relationship Id="rId10" Type="http://schemas.openxmlformats.org/officeDocument/2006/relationships/image" Target="../media/image14.png"/><Relationship Id="rId4" Type="http://schemas.openxmlformats.org/officeDocument/2006/relationships/image" Target="../media/image6.png"/><Relationship Id="rId9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svg"/><Relationship Id="rId3" Type="http://schemas.openxmlformats.org/officeDocument/2006/relationships/image" Target="../media/image63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5" Type="http://schemas.openxmlformats.org/officeDocument/2006/relationships/image" Target="../media/image1.png"/><Relationship Id="rId10" Type="http://schemas.openxmlformats.org/officeDocument/2006/relationships/image" Target="../media/image14.png"/><Relationship Id="rId4" Type="http://schemas.openxmlformats.org/officeDocument/2006/relationships/image" Target="../media/image64.png"/><Relationship Id="rId9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20.png"/><Relationship Id="rId5" Type="http://schemas.openxmlformats.org/officeDocument/2006/relationships/image" Target="../media/image15.png"/><Relationship Id="rId10" Type="http://schemas.openxmlformats.org/officeDocument/2006/relationships/image" Target="../media/image19.png"/><Relationship Id="rId4" Type="http://schemas.openxmlformats.org/officeDocument/2006/relationships/image" Target="../media/image10.svg"/><Relationship Id="rId9" Type="http://schemas.openxmlformats.org/officeDocument/2006/relationships/image" Target="../media/image18.png"/><Relationship Id="rId1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3.png"/><Relationship Id="rId7" Type="http://schemas.openxmlformats.org/officeDocument/2006/relationships/image" Target="../media/image25.pn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jpeg"/><Relationship Id="rId11" Type="http://schemas.openxmlformats.org/officeDocument/2006/relationships/image" Target="../media/image29.png"/><Relationship Id="rId5" Type="http://schemas.openxmlformats.org/officeDocument/2006/relationships/image" Target="../media/image10.svg"/><Relationship Id="rId10" Type="http://schemas.openxmlformats.org/officeDocument/2006/relationships/image" Target="../media/image28.png"/><Relationship Id="rId4" Type="http://schemas.openxmlformats.org/officeDocument/2006/relationships/image" Target="../media/image1.png"/><Relationship Id="rId9" Type="http://schemas.openxmlformats.org/officeDocument/2006/relationships/image" Target="../media/image2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0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5" Type="http://schemas.openxmlformats.org/officeDocument/2006/relationships/image" Target="../media/image1.png"/><Relationship Id="rId4" Type="http://schemas.openxmlformats.org/officeDocument/2006/relationships/image" Target="../media/image31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33.png"/><Relationship Id="rId4" Type="http://schemas.openxmlformats.org/officeDocument/2006/relationships/image" Target="../media/image10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3" Type="http://schemas.openxmlformats.org/officeDocument/2006/relationships/image" Target="../media/image1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openxmlformats.org/officeDocument/2006/relationships/image" Target="../media/image10.svg"/><Relationship Id="rId9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8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5" Type="http://schemas.openxmlformats.org/officeDocument/2006/relationships/image" Target="../media/image1.png"/><Relationship Id="rId4" Type="http://schemas.openxmlformats.org/officeDocument/2006/relationships/image" Target="../media/image39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41.png"/><Relationship Id="rId4" Type="http://schemas.openxmlformats.org/officeDocument/2006/relationships/image" Target="../media/image10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13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0" y="0"/>
            <a:ext cx="360448" cy="3718307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7647570" y="2479693"/>
            <a:ext cx="1823793" cy="2135007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9571961" y="2546468"/>
            <a:ext cx="1823793" cy="2135007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5717115" y="2479693"/>
            <a:ext cx="1823793" cy="2135007"/>
          </a:xfrm>
          <a:prstGeom prst="rect">
            <a:avLst/>
          </a:prstGeom>
        </p:spPr>
      </p:pic>
      <p:pic>
        <p:nvPicPr>
          <p:cNvPr id="8" name="Imagem 7" descr="Texto&#10;&#10;Descrição gerada automaticamente">
            <a:extLst>
              <a:ext uri="{FF2B5EF4-FFF2-40B4-BE49-F238E27FC236}">
                <a16:creationId xmlns:a16="http://schemas.microsoft.com/office/drawing/2014/main" id="{16C89F0C-91E3-EF19-2146-6196BAA08E0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7519" y="1085350"/>
            <a:ext cx="1928012" cy="335891"/>
          </a:xfrm>
          <a:prstGeom prst="rect">
            <a:avLst/>
          </a:prstGeom>
        </p:spPr>
      </p:pic>
      <p:sp>
        <p:nvSpPr>
          <p:cNvPr id="7" name="Text 0">
            <a:extLst>
              <a:ext uri="{FF2B5EF4-FFF2-40B4-BE49-F238E27FC236}">
                <a16:creationId xmlns:a16="http://schemas.microsoft.com/office/drawing/2014/main" id="{4C015322-9112-427E-EA16-BB92AF30563D}"/>
              </a:ext>
            </a:extLst>
          </p:cNvPr>
          <p:cNvSpPr/>
          <p:nvPr/>
        </p:nvSpPr>
        <p:spPr>
          <a:xfrm>
            <a:off x="967519" y="2364012"/>
            <a:ext cx="4660531" cy="9106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pt-BR" sz="3600" b="1" dirty="0">
                <a:solidFill>
                  <a:schemeClr val="bg1"/>
                </a:solidFill>
                <a:latin typeface="Calibri"/>
                <a:ea typeface="Urbanist Bold"/>
                <a:cs typeface="Urbanist Bold" pitchFamily="34" charset="-120"/>
              </a:rPr>
              <a:t>Cultura e Inovação: Alinhando a automação aos valores da empresa</a:t>
            </a:r>
            <a:endParaRPr lang="en-US" sz="3600" dirty="0">
              <a:solidFill>
                <a:schemeClr val="bg1"/>
              </a:solidFill>
              <a:latin typeface="Calibri"/>
              <a:ea typeface="Urbanist Bold"/>
              <a:cs typeface="Calibri"/>
            </a:endParaRPr>
          </a:p>
        </p:txBody>
      </p:sp>
      <p:sp>
        <p:nvSpPr>
          <p:cNvPr id="12" name="Text 1">
            <a:extLst>
              <a:ext uri="{FF2B5EF4-FFF2-40B4-BE49-F238E27FC236}">
                <a16:creationId xmlns:a16="http://schemas.microsoft.com/office/drawing/2014/main" id="{FBCD7612-FCF1-A5DC-E31C-C0A26F719877}"/>
              </a:ext>
            </a:extLst>
          </p:cNvPr>
          <p:cNvSpPr/>
          <p:nvPr/>
        </p:nvSpPr>
        <p:spPr>
          <a:xfrm>
            <a:off x="980433" y="3896981"/>
            <a:ext cx="4692149" cy="6070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7170"/>
              </a:lnSpc>
            </a:pPr>
            <a:r>
              <a:rPr lang="en-US" sz="1600" b="1" dirty="0">
                <a:solidFill>
                  <a:schemeClr val="bg1"/>
                </a:solidFill>
                <a:latin typeface="Calibri"/>
                <a:ea typeface="Urbanist Bold"/>
                <a:cs typeface="Urbanist Bold" pitchFamily="34" charset="-120"/>
              </a:rPr>
              <a:t>MASTERING | AUTOMATION &amp; PROCESS 2024</a:t>
            </a:r>
            <a:endParaRPr lang="en-US" sz="1600" dirty="0">
              <a:solidFill>
                <a:schemeClr val="bg1"/>
              </a:solidFill>
              <a:latin typeface="Calibri"/>
              <a:ea typeface="Urbanist Bold"/>
              <a:cs typeface="Calibri"/>
            </a:endParaRPr>
          </a:p>
        </p:txBody>
      </p:sp>
      <p:sp>
        <p:nvSpPr>
          <p:cNvPr id="16" name="Text 3">
            <a:extLst>
              <a:ext uri="{FF2B5EF4-FFF2-40B4-BE49-F238E27FC236}">
                <a16:creationId xmlns:a16="http://schemas.microsoft.com/office/drawing/2014/main" id="{DB1AB2A9-AABC-D2DA-F04E-616FA1D23383}"/>
              </a:ext>
            </a:extLst>
          </p:cNvPr>
          <p:cNvSpPr/>
          <p:nvPr/>
        </p:nvSpPr>
        <p:spPr>
          <a:xfrm>
            <a:off x="980433" y="4744784"/>
            <a:ext cx="2529461" cy="531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793"/>
              </a:lnSpc>
            </a:pPr>
            <a:r>
              <a:rPr lang="pt-BR" sz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08/08/2024</a:t>
            </a:r>
            <a:endParaRPr lang="en-US" sz="12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1030" name="Picture 6" descr="logo ebdi | ebdi">
            <a:extLst>
              <a:ext uri="{FF2B5EF4-FFF2-40B4-BE49-F238E27FC236}">
                <a16:creationId xmlns:a16="http://schemas.microsoft.com/office/drawing/2014/main" id="{5B6F3987-0F27-B311-5293-7795ECD6DF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531" y="5243610"/>
            <a:ext cx="2105602" cy="614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Grupo Casas Bahia – DNR Digital">
            <a:extLst>
              <a:ext uri="{FF2B5EF4-FFF2-40B4-BE49-F238E27FC236}">
                <a16:creationId xmlns:a16="http://schemas.microsoft.com/office/drawing/2014/main" id="{475DD152-464D-AE3E-7366-F74F68EC8C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519" y="5288609"/>
            <a:ext cx="1473107" cy="437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40586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A2614A-D1AC-C591-BBFF-48EDAACA48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preencoded.png">
            <a:extLst>
              <a:ext uri="{FF2B5EF4-FFF2-40B4-BE49-F238E27FC236}">
                <a16:creationId xmlns:a16="http://schemas.microsoft.com/office/drawing/2014/main" id="{EF5BCE49-EEC6-EF1F-52A4-FB6F0F180C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0" y="0"/>
            <a:ext cx="360448" cy="3718307"/>
          </a:xfrm>
          <a:prstGeom prst="rect">
            <a:avLst/>
          </a:prstGeom>
        </p:spPr>
      </p:pic>
      <p:sp>
        <p:nvSpPr>
          <p:cNvPr id="5" name="Text 1">
            <a:extLst>
              <a:ext uri="{FF2B5EF4-FFF2-40B4-BE49-F238E27FC236}">
                <a16:creationId xmlns:a16="http://schemas.microsoft.com/office/drawing/2014/main" id="{2546CC7B-7E5B-9BA6-5F16-5134248F246C}"/>
              </a:ext>
            </a:extLst>
          </p:cNvPr>
          <p:cNvSpPr/>
          <p:nvPr/>
        </p:nvSpPr>
        <p:spPr>
          <a:xfrm>
            <a:off x="999168" y="239612"/>
            <a:ext cx="4692149" cy="4553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585"/>
              </a:lnSpc>
            </a:pPr>
            <a:r>
              <a:rPr lang="en-US" sz="2600" b="1" dirty="0">
                <a:solidFill>
                  <a:srgbClr val="231F20"/>
                </a:solidFill>
                <a:latin typeface="Calibri"/>
                <a:ea typeface="Urbanist Bold"/>
                <a:cs typeface="Urbanist Bold" pitchFamily="34" charset="-120"/>
              </a:rPr>
              <a:t>PILARES DA EMPRESA</a:t>
            </a:r>
            <a:endParaRPr lang="en-US" sz="2600" b="1" dirty="0">
              <a:latin typeface="Calibri"/>
              <a:ea typeface="Urbanist Bold"/>
              <a:cs typeface="Calibri"/>
            </a:endParaRPr>
          </a:p>
        </p:txBody>
      </p:sp>
      <p:pic>
        <p:nvPicPr>
          <p:cNvPr id="7" name="Imagem 6" descr="Missão, Visão e Valores: Saiba o Que é Como Aplicá-las">
            <a:extLst>
              <a:ext uri="{FF2B5EF4-FFF2-40B4-BE49-F238E27FC236}">
                <a16:creationId xmlns:a16="http://schemas.microsoft.com/office/drawing/2014/main" id="{0B15F23E-52E4-709E-1A30-1C608080B1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9629" y="1809117"/>
            <a:ext cx="7992742" cy="2885324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1BCEDAC9-3B3C-8755-1C58-4D2CC0F2C0CD}"/>
              </a:ext>
            </a:extLst>
          </p:cNvPr>
          <p:cNvSpPr txBox="1"/>
          <p:nvPr/>
        </p:nvSpPr>
        <p:spPr>
          <a:xfrm>
            <a:off x="1730326" y="1161712"/>
            <a:ext cx="5697415" cy="4534575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>
            <a:defPPr>
              <a:defRPr lang="pt-BR"/>
            </a:defPPr>
            <a:lvl1pPr algn="ctr">
              <a:defRPr sz="1600">
                <a:solidFill>
                  <a:srgbClr val="000000"/>
                </a:solidFill>
                <a:cs typeface="Calibri"/>
              </a:defRPr>
            </a:lvl1pPr>
          </a:lstStyle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r>
              <a:rPr lang="pt-BR" dirty="0"/>
              <a:t>Os </a:t>
            </a:r>
            <a:r>
              <a:rPr lang="pt-BR" b="1" dirty="0"/>
              <a:t>Valores </a:t>
            </a:r>
            <a:r>
              <a:rPr lang="pt-BR" dirty="0"/>
              <a:t>são as crenças e moldam a </a:t>
            </a:r>
            <a:r>
              <a:rPr lang="pt-BR" b="1" dirty="0"/>
              <a:t>cultura organizacional</a:t>
            </a:r>
            <a:r>
              <a:rPr lang="pt-BR" dirty="0"/>
              <a:t>, influenciando a forma como as </a:t>
            </a:r>
            <a:r>
              <a:rPr lang="pt-BR" b="1" dirty="0"/>
              <a:t>pessoas</a:t>
            </a:r>
            <a:r>
              <a:rPr lang="pt-BR" dirty="0"/>
              <a:t> interagem, trabalham e tomam decisões.</a:t>
            </a:r>
          </a:p>
          <a:p>
            <a:endParaRPr lang="pt-BR" dirty="0"/>
          </a:p>
          <a:p>
            <a:r>
              <a:rPr lang="pt-BR" dirty="0"/>
              <a:t>Exemplos:</a:t>
            </a:r>
          </a:p>
          <a:p>
            <a:r>
              <a:rPr lang="pt-BR" dirty="0"/>
              <a:t> </a:t>
            </a:r>
            <a:r>
              <a:rPr lang="pt-BR" b="1" dirty="0"/>
              <a:t>“</a:t>
            </a:r>
            <a:r>
              <a:rPr lang="pt-BR" dirty="0"/>
              <a:t>Integridade, </a:t>
            </a:r>
            <a:r>
              <a:rPr lang="pt-BR" b="1" dirty="0"/>
              <a:t>Inovação</a:t>
            </a:r>
            <a:r>
              <a:rPr lang="pt-BR" dirty="0"/>
              <a:t>, Trabalho em Equipe, Responsabilidade Social, Respeito e Foco no cliente.”</a:t>
            </a:r>
          </a:p>
          <a:p>
            <a:endParaRPr lang="pt-BR" b="1" dirty="0"/>
          </a:p>
          <a:p>
            <a:endParaRPr lang="pt-BR" b="1" dirty="0"/>
          </a:p>
          <a:p>
            <a:endParaRPr lang="pt-BR" b="1" dirty="0"/>
          </a:p>
          <a:p>
            <a:endParaRPr lang="pt-BR" b="1" dirty="0"/>
          </a:p>
          <a:p>
            <a:endParaRPr lang="pt-BR" b="1" dirty="0"/>
          </a:p>
          <a:p>
            <a:endParaRPr lang="pt-BR" b="1" dirty="0"/>
          </a:p>
        </p:txBody>
      </p:sp>
      <p:pic>
        <p:nvPicPr>
          <p:cNvPr id="2" name="Imagem 1" descr="Logotipo&#10;&#10;Descrição gerada automaticamente">
            <a:extLst>
              <a:ext uri="{FF2B5EF4-FFF2-40B4-BE49-F238E27FC236}">
                <a16:creationId xmlns:a16="http://schemas.microsoft.com/office/drawing/2014/main" id="{CE08AAF1-3D30-CA62-5DC7-4DE47C663A3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6012" y="6283037"/>
            <a:ext cx="1473108" cy="407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420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A2614A-D1AC-C591-BBFF-48EDAACA48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preencoded.png">
            <a:extLst>
              <a:ext uri="{FF2B5EF4-FFF2-40B4-BE49-F238E27FC236}">
                <a16:creationId xmlns:a16="http://schemas.microsoft.com/office/drawing/2014/main" id="{EF5BCE49-EEC6-EF1F-52A4-FB6F0F180C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0" y="0"/>
            <a:ext cx="360448" cy="3718307"/>
          </a:xfrm>
          <a:prstGeom prst="rect">
            <a:avLst/>
          </a:prstGeom>
        </p:spPr>
      </p:pic>
      <p:sp>
        <p:nvSpPr>
          <p:cNvPr id="5" name="Text 1">
            <a:extLst>
              <a:ext uri="{FF2B5EF4-FFF2-40B4-BE49-F238E27FC236}">
                <a16:creationId xmlns:a16="http://schemas.microsoft.com/office/drawing/2014/main" id="{2546CC7B-7E5B-9BA6-5F16-5134248F246C}"/>
              </a:ext>
            </a:extLst>
          </p:cNvPr>
          <p:cNvSpPr/>
          <p:nvPr/>
        </p:nvSpPr>
        <p:spPr>
          <a:xfrm>
            <a:off x="999168" y="239612"/>
            <a:ext cx="6428573" cy="4553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585"/>
              </a:lnSpc>
            </a:pPr>
            <a:r>
              <a:rPr lang="en-US" sz="2600" b="1" dirty="0">
                <a:solidFill>
                  <a:srgbClr val="231F20"/>
                </a:solidFill>
                <a:latin typeface="Calibri"/>
                <a:ea typeface="Urbanist Bold"/>
                <a:cs typeface="Urbanist Bold" pitchFamily="34" charset="-120"/>
              </a:rPr>
              <a:t>NOSSA CULTURA E VALORES</a:t>
            </a:r>
            <a:endParaRPr lang="en-US" sz="2600" b="1" dirty="0">
              <a:latin typeface="Calibri"/>
              <a:ea typeface="Urbanist Bold"/>
              <a:cs typeface="Calibri"/>
            </a:endParaRPr>
          </a:p>
        </p:txBody>
      </p:sp>
      <p:sp>
        <p:nvSpPr>
          <p:cNvPr id="9" name="Rectangle 49">
            <a:extLst>
              <a:ext uri="{FF2B5EF4-FFF2-40B4-BE49-F238E27FC236}">
                <a16:creationId xmlns:a16="http://schemas.microsoft.com/office/drawing/2014/main" id="{5A188FF6-F0A8-3F66-01EA-D0ECD0C75942}"/>
              </a:ext>
            </a:extLst>
          </p:cNvPr>
          <p:cNvSpPr/>
          <p:nvPr/>
        </p:nvSpPr>
        <p:spPr>
          <a:xfrm rot="16200000">
            <a:off x="2595620" y="1233007"/>
            <a:ext cx="1280015" cy="1951335"/>
          </a:xfrm>
          <a:prstGeom prst="rect">
            <a:avLst/>
          </a:prstGeom>
          <a:noFill/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1"/>
              </a:solidFill>
            </a:endParaRPr>
          </a:p>
        </p:txBody>
      </p:sp>
      <p:pic>
        <p:nvPicPr>
          <p:cNvPr id="7" name="Imagem 6" descr="Logotipo&#10;&#10;Descrição gerada automaticamente">
            <a:extLst>
              <a:ext uri="{FF2B5EF4-FFF2-40B4-BE49-F238E27FC236}">
                <a16:creationId xmlns:a16="http://schemas.microsoft.com/office/drawing/2014/main" id="{374C15C9-B164-AF38-178C-D4D85EB1716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6012" y="6283037"/>
            <a:ext cx="1473108" cy="407386"/>
          </a:xfrm>
          <a:prstGeom prst="rect">
            <a:avLst/>
          </a:prstGeom>
        </p:spPr>
      </p:pic>
      <p:grpSp>
        <p:nvGrpSpPr>
          <p:cNvPr id="3122" name="Agrupar 3121">
            <a:extLst>
              <a:ext uri="{FF2B5EF4-FFF2-40B4-BE49-F238E27FC236}">
                <a16:creationId xmlns:a16="http://schemas.microsoft.com/office/drawing/2014/main" id="{4B3A4EB2-F8E8-1A0D-63E7-6CA548880F23}"/>
              </a:ext>
            </a:extLst>
          </p:cNvPr>
          <p:cNvGrpSpPr/>
          <p:nvPr/>
        </p:nvGrpSpPr>
        <p:grpSpPr>
          <a:xfrm>
            <a:off x="7238611" y="3860400"/>
            <a:ext cx="4363794" cy="1856296"/>
            <a:chOff x="7238611" y="3860400"/>
            <a:chExt cx="4363794" cy="1856296"/>
          </a:xfrm>
        </p:grpSpPr>
        <p:cxnSp>
          <p:nvCxnSpPr>
            <p:cNvPr id="2" name="Elbow Connector 60">
              <a:extLst>
                <a:ext uri="{FF2B5EF4-FFF2-40B4-BE49-F238E27FC236}">
                  <a16:creationId xmlns:a16="http://schemas.microsoft.com/office/drawing/2014/main" id="{8E002F49-5FB6-ECEF-D907-D90009464854}"/>
                </a:ext>
              </a:extLst>
            </p:cNvPr>
            <p:cNvCxnSpPr>
              <a:cxnSpLocks/>
              <a:stCxn id="3081" idx="3"/>
              <a:endCxn id="12" idx="1"/>
            </p:cNvCxnSpPr>
            <p:nvPr/>
          </p:nvCxnSpPr>
          <p:spPr>
            <a:xfrm flipV="1">
              <a:off x="7238611" y="5104696"/>
              <a:ext cx="1155058" cy="11454"/>
            </a:xfrm>
            <a:prstGeom prst="bentConnector3">
              <a:avLst>
                <a:gd name="adj1" fmla="val 65"/>
              </a:avLst>
            </a:prstGeom>
            <a:ln w="25400">
              <a:solidFill>
                <a:srgbClr val="FF000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091" name="Agrupar 3090">
              <a:extLst>
                <a:ext uri="{FF2B5EF4-FFF2-40B4-BE49-F238E27FC236}">
                  <a16:creationId xmlns:a16="http://schemas.microsoft.com/office/drawing/2014/main" id="{4D99552A-F2D0-F712-47B1-D6F3FD155739}"/>
                </a:ext>
              </a:extLst>
            </p:cNvPr>
            <p:cNvGrpSpPr/>
            <p:nvPr/>
          </p:nvGrpSpPr>
          <p:grpSpPr>
            <a:xfrm>
              <a:off x="8393669" y="3860400"/>
              <a:ext cx="3208736" cy="1856296"/>
              <a:chOff x="7747464" y="1019006"/>
              <a:chExt cx="3208736" cy="1856296"/>
            </a:xfrm>
          </p:grpSpPr>
          <p:sp>
            <p:nvSpPr>
              <p:cNvPr id="12" name="Rectangle 51">
                <a:extLst>
                  <a:ext uri="{FF2B5EF4-FFF2-40B4-BE49-F238E27FC236}">
                    <a16:creationId xmlns:a16="http://schemas.microsoft.com/office/drawing/2014/main" id="{A0BA8C01-CA02-0AE4-4F3D-F85BAC452D8C}"/>
                  </a:ext>
                </a:extLst>
              </p:cNvPr>
              <p:cNvSpPr/>
              <p:nvPr/>
            </p:nvSpPr>
            <p:spPr>
              <a:xfrm>
                <a:off x="7747464" y="1651302"/>
                <a:ext cx="2889877" cy="12240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36" name="TextBox 78">
                <a:extLst>
                  <a:ext uri="{FF2B5EF4-FFF2-40B4-BE49-F238E27FC236}">
                    <a16:creationId xmlns:a16="http://schemas.microsoft.com/office/drawing/2014/main" id="{98266810-0CF0-29C9-A8E1-F84D35A8FB81}"/>
                  </a:ext>
                </a:extLst>
              </p:cNvPr>
              <p:cNvSpPr txBox="1"/>
              <p:nvPr/>
            </p:nvSpPr>
            <p:spPr>
              <a:xfrm>
                <a:off x="7776113" y="1878574"/>
                <a:ext cx="1986248" cy="7386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pt-BR" altLang="ko-KR" sz="1400" dirty="0">
                    <a:cs typeface="Arial" pitchFamily="34" charset="0"/>
                  </a:rPr>
                  <a:t>Sou inconformado e atuo como facilitador sempre</a:t>
                </a:r>
                <a:endParaRPr lang="en-US" altLang="ko-KR" sz="1400" dirty="0">
                  <a:cs typeface="Arial" pitchFamily="34" charset="0"/>
                </a:endParaRPr>
              </a:p>
            </p:txBody>
          </p:sp>
          <p:pic>
            <p:nvPicPr>
              <p:cNvPr id="61" name="Imagem 60" descr="Uma imagem contendo Aplicativo&#10;&#10;Descrição gerada automaticamente">
                <a:extLst>
                  <a:ext uri="{FF2B5EF4-FFF2-40B4-BE49-F238E27FC236}">
                    <a16:creationId xmlns:a16="http://schemas.microsoft.com/office/drawing/2014/main" id="{278AEE55-7A23-2015-743A-B0B5E12E9A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13615" y="1019006"/>
                <a:ext cx="1242585" cy="1628275"/>
              </a:xfrm>
              <a:prstGeom prst="rect">
                <a:avLst/>
              </a:prstGeom>
            </p:spPr>
          </p:pic>
        </p:grpSp>
      </p:grpSp>
      <p:grpSp>
        <p:nvGrpSpPr>
          <p:cNvPr id="3121" name="Agrupar 3120">
            <a:extLst>
              <a:ext uri="{FF2B5EF4-FFF2-40B4-BE49-F238E27FC236}">
                <a16:creationId xmlns:a16="http://schemas.microsoft.com/office/drawing/2014/main" id="{42543C2D-7A53-9141-4D91-A9FFE7391EE8}"/>
              </a:ext>
            </a:extLst>
          </p:cNvPr>
          <p:cNvGrpSpPr/>
          <p:nvPr/>
        </p:nvGrpSpPr>
        <p:grpSpPr>
          <a:xfrm>
            <a:off x="6773979" y="1969868"/>
            <a:ext cx="4207134" cy="2680796"/>
            <a:chOff x="6789055" y="2039536"/>
            <a:chExt cx="4207134" cy="2680796"/>
          </a:xfrm>
        </p:grpSpPr>
        <p:cxnSp>
          <p:nvCxnSpPr>
            <p:cNvPr id="25" name="Elbow Connector 61">
              <a:extLst>
                <a:ext uri="{FF2B5EF4-FFF2-40B4-BE49-F238E27FC236}">
                  <a16:creationId xmlns:a16="http://schemas.microsoft.com/office/drawing/2014/main" id="{51580490-4FE2-0D72-5879-8BE75E2A9195}"/>
                </a:ext>
              </a:extLst>
            </p:cNvPr>
            <p:cNvCxnSpPr>
              <a:cxnSpLocks/>
              <a:endCxn id="13" idx="1"/>
            </p:cNvCxnSpPr>
            <p:nvPr/>
          </p:nvCxnSpPr>
          <p:spPr>
            <a:xfrm rot="5400000" flipH="1" flipV="1">
              <a:off x="6489549" y="3373288"/>
              <a:ext cx="1646550" cy="1047538"/>
            </a:xfrm>
            <a:prstGeom prst="bentConnector2">
              <a:avLst/>
            </a:prstGeom>
            <a:ln w="25400">
              <a:solidFill>
                <a:srgbClr val="001EAF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092" name="Agrupar 3091">
              <a:extLst>
                <a:ext uri="{FF2B5EF4-FFF2-40B4-BE49-F238E27FC236}">
                  <a16:creationId xmlns:a16="http://schemas.microsoft.com/office/drawing/2014/main" id="{53632E52-21A5-EBAA-1402-1E8B261703AB}"/>
                </a:ext>
              </a:extLst>
            </p:cNvPr>
            <p:cNvGrpSpPr/>
            <p:nvPr/>
          </p:nvGrpSpPr>
          <p:grpSpPr>
            <a:xfrm>
              <a:off x="7834694" y="2039536"/>
              <a:ext cx="3161495" cy="1646246"/>
              <a:chOff x="8952374" y="2612100"/>
              <a:chExt cx="3161495" cy="1646246"/>
            </a:xfrm>
          </p:grpSpPr>
          <p:sp>
            <p:nvSpPr>
              <p:cNvPr id="13" name="Rectangle 52">
                <a:extLst>
                  <a:ext uri="{FF2B5EF4-FFF2-40B4-BE49-F238E27FC236}">
                    <a16:creationId xmlns:a16="http://schemas.microsoft.com/office/drawing/2014/main" id="{9DE5D675-6A95-98FF-0741-E03A4ADCE9BF}"/>
                  </a:ext>
                </a:extLst>
              </p:cNvPr>
              <p:cNvSpPr/>
              <p:nvPr/>
            </p:nvSpPr>
            <p:spPr>
              <a:xfrm>
                <a:off x="8954273" y="3034346"/>
                <a:ext cx="2889877" cy="1224000"/>
              </a:xfrm>
              <a:prstGeom prst="rect">
                <a:avLst/>
              </a:prstGeom>
              <a:ln w="28575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33" name="TextBox 75">
                <a:extLst>
                  <a:ext uri="{FF2B5EF4-FFF2-40B4-BE49-F238E27FC236}">
                    <a16:creationId xmlns:a16="http://schemas.microsoft.com/office/drawing/2014/main" id="{BF8A106B-FB4D-F550-1448-487CE544D8DA}"/>
                  </a:ext>
                </a:extLst>
              </p:cNvPr>
              <p:cNvSpPr txBox="1"/>
              <p:nvPr/>
            </p:nvSpPr>
            <p:spPr>
              <a:xfrm>
                <a:off x="8952374" y="3153512"/>
                <a:ext cx="2218583" cy="95410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pt-BR" altLang="ko-KR" sz="1400" dirty="0">
                    <a:cs typeface="Arial" pitchFamily="34" charset="0"/>
                  </a:rPr>
                  <a:t>Sou simples </a:t>
                </a:r>
              </a:p>
              <a:p>
                <a:r>
                  <a:rPr lang="pt-BR" altLang="ko-KR" sz="1400" dirty="0">
                    <a:cs typeface="Arial" pitchFamily="34" charset="0"/>
                  </a:rPr>
                  <a:t>no dia a dia e foco </a:t>
                </a:r>
              </a:p>
              <a:p>
                <a:r>
                  <a:rPr lang="pt-BR" altLang="ko-KR" sz="1400" dirty="0">
                    <a:cs typeface="Arial" pitchFamily="34" charset="0"/>
                  </a:rPr>
                  <a:t>no que é essencial para entregar nossos resultados</a:t>
                </a:r>
                <a:endParaRPr lang="en-US" altLang="ko-KR" sz="1400" dirty="0">
                  <a:cs typeface="Arial" pitchFamily="34" charset="0"/>
                </a:endParaRPr>
              </a:p>
            </p:txBody>
          </p:sp>
          <p:pic>
            <p:nvPicPr>
              <p:cNvPr id="63" name="Imagem 62" descr="Logotipo&#10;&#10;Descrição gerada automaticamente com confiança média">
                <a:extLst>
                  <a:ext uri="{FF2B5EF4-FFF2-40B4-BE49-F238E27FC236}">
                    <a16:creationId xmlns:a16="http://schemas.microsoft.com/office/drawing/2014/main" id="{56522175-8118-30D8-5A91-20C1ED4461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076334" y="2612100"/>
                <a:ext cx="1037535" cy="1426404"/>
              </a:xfrm>
              <a:prstGeom prst="rect">
                <a:avLst/>
              </a:prstGeom>
            </p:spPr>
          </p:pic>
        </p:grpSp>
      </p:grpSp>
      <p:grpSp>
        <p:nvGrpSpPr>
          <p:cNvPr id="3119" name="Agrupar 3118">
            <a:extLst>
              <a:ext uri="{FF2B5EF4-FFF2-40B4-BE49-F238E27FC236}">
                <a16:creationId xmlns:a16="http://schemas.microsoft.com/office/drawing/2014/main" id="{C9DD56C8-6F45-BEB1-EE08-DC2AA6B2964B}"/>
              </a:ext>
            </a:extLst>
          </p:cNvPr>
          <p:cNvGrpSpPr/>
          <p:nvPr/>
        </p:nvGrpSpPr>
        <p:grpSpPr>
          <a:xfrm>
            <a:off x="1159918" y="1849339"/>
            <a:ext cx="4305689" cy="2866270"/>
            <a:chOff x="1159918" y="1849339"/>
            <a:chExt cx="4305689" cy="2866270"/>
          </a:xfrm>
        </p:grpSpPr>
        <p:cxnSp>
          <p:nvCxnSpPr>
            <p:cNvPr id="6" name="Elbow Connector 60">
              <a:extLst>
                <a:ext uri="{FF2B5EF4-FFF2-40B4-BE49-F238E27FC236}">
                  <a16:creationId xmlns:a16="http://schemas.microsoft.com/office/drawing/2014/main" id="{5048181D-6426-7602-FFA4-5481DF7BE158}"/>
                </a:ext>
              </a:extLst>
            </p:cNvPr>
            <p:cNvCxnSpPr>
              <a:cxnSpLocks/>
              <a:endCxn id="3073" idx="3"/>
            </p:cNvCxnSpPr>
            <p:nvPr/>
          </p:nvCxnSpPr>
          <p:spPr>
            <a:xfrm rot="16200000" flipV="1">
              <a:off x="4073894" y="3323896"/>
              <a:ext cx="1703262" cy="1080164"/>
            </a:xfrm>
            <a:prstGeom prst="bentConnector2">
              <a:avLst/>
            </a:prstGeom>
            <a:ln w="25400">
              <a:solidFill>
                <a:srgbClr val="001EAF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089" name="Agrupar 3088">
              <a:extLst>
                <a:ext uri="{FF2B5EF4-FFF2-40B4-BE49-F238E27FC236}">
                  <a16:creationId xmlns:a16="http://schemas.microsoft.com/office/drawing/2014/main" id="{F2F5D1A7-1EF3-B1DD-86CF-B23A4C493C32}"/>
                </a:ext>
              </a:extLst>
            </p:cNvPr>
            <p:cNvGrpSpPr/>
            <p:nvPr/>
          </p:nvGrpSpPr>
          <p:grpSpPr>
            <a:xfrm>
              <a:off x="1159918" y="1849339"/>
              <a:ext cx="3225525" cy="1760595"/>
              <a:chOff x="1257462" y="1114707"/>
              <a:chExt cx="3225525" cy="1760595"/>
            </a:xfrm>
          </p:grpSpPr>
          <p:sp>
            <p:nvSpPr>
              <p:cNvPr id="3072" name="Rectangle 58">
                <a:extLst>
                  <a:ext uri="{FF2B5EF4-FFF2-40B4-BE49-F238E27FC236}">
                    <a16:creationId xmlns:a16="http://schemas.microsoft.com/office/drawing/2014/main" id="{1D11EEF2-EF00-AB4A-B4C5-681FF3E97C12}"/>
                  </a:ext>
                </a:extLst>
              </p:cNvPr>
              <p:cNvSpPr/>
              <p:nvPr/>
            </p:nvSpPr>
            <p:spPr>
              <a:xfrm>
                <a:off x="1583930" y="1651302"/>
                <a:ext cx="2889877" cy="1224000"/>
              </a:xfrm>
              <a:prstGeom prst="rect">
                <a:avLst/>
              </a:prstGeom>
              <a:ln w="28575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3073" name="TextBox 69">
                <a:extLst>
                  <a:ext uri="{FF2B5EF4-FFF2-40B4-BE49-F238E27FC236}">
                    <a16:creationId xmlns:a16="http://schemas.microsoft.com/office/drawing/2014/main" id="{3F92F575-048A-D552-E4E2-620C4A25F9DF}"/>
                  </a:ext>
                </a:extLst>
              </p:cNvPr>
              <p:cNvSpPr txBox="1"/>
              <p:nvPr/>
            </p:nvSpPr>
            <p:spPr>
              <a:xfrm>
                <a:off x="2332007" y="1693504"/>
                <a:ext cx="2150980" cy="116955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pt-BR" altLang="ko-KR" sz="1400" dirty="0">
                    <a:cs typeface="Arial" pitchFamily="34" charset="0"/>
                  </a:rPr>
                  <a:t>Tenho autonomia, me desafio e desafio os outros e sou reconhecido por entregar resultados sustentáveis</a:t>
                </a:r>
                <a:endParaRPr lang="en-US" altLang="ko-KR" sz="1400" dirty="0">
                  <a:cs typeface="Arial" pitchFamily="34" charset="0"/>
                </a:endParaRPr>
              </a:p>
            </p:txBody>
          </p:sp>
          <p:pic>
            <p:nvPicPr>
              <p:cNvPr id="57" name="Imagem 56" descr="Interface gráfica do usuário, Aplicativo&#10;&#10;Descrição gerada automaticamente">
                <a:extLst>
                  <a:ext uri="{FF2B5EF4-FFF2-40B4-BE49-F238E27FC236}">
                    <a16:creationId xmlns:a16="http://schemas.microsoft.com/office/drawing/2014/main" id="{4707457C-A674-C4FD-E63C-8DC1AFE7D9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57462" y="1114707"/>
                <a:ext cx="1151473" cy="1527734"/>
              </a:xfrm>
              <a:prstGeom prst="rect">
                <a:avLst/>
              </a:prstGeom>
            </p:spPr>
          </p:pic>
        </p:grpSp>
      </p:grpSp>
      <p:grpSp>
        <p:nvGrpSpPr>
          <p:cNvPr id="3118" name="Agrupar 3117">
            <a:extLst>
              <a:ext uri="{FF2B5EF4-FFF2-40B4-BE49-F238E27FC236}">
                <a16:creationId xmlns:a16="http://schemas.microsoft.com/office/drawing/2014/main" id="{64503850-047A-27EF-90B0-F9BC884B0D94}"/>
              </a:ext>
            </a:extLst>
          </p:cNvPr>
          <p:cNvGrpSpPr/>
          <p:nvPr/>
        </p:nvGrpSpPr>
        <p:grpSpPr>
          <a:xfrm>
            <a:off x="602030" y="3784782"/>
            <a:ext cx="4383325" cy="1909420"/>
            <a:chOff x="602030" y="3784782"/>
            <a:chExt cx="4383325" cy="1909420"/>
          </a:xfrm>
        </p:grpSpPr>
        <p:cxnSp>
          <p:nvCxnSpPr>
            <p:cNvPr id="16" name="Elbow Connector 61">
              <a:extLst>
                <a:ext uri="{FF2B5EF4-FFF2-40B4-BE49-F238E27FC236}">
                  <a16:creationId xmlns:a16="http://schemas.microsoft.com/office/drawing/2014/main" id="{2798C113-F9E5-8DAB-0471-CE71A7C92B21}"/>
                </a:ext>
              </a:extLst>
            </p:cNvPr>
            <p:cNvCxnSpPr>
              <a:cxnSpLocks/>
              <a:stCxn id="3081" idx="1"/>
              <a:endCxn id="3075" idx="3"/>
            </p:cNvCxnSpPr>
            <p:nvPr/>
          </p:nvCxnSpPr>
          <p:spPr>
            <a:xfrm rot="10800000" flipV="1">
              <a:off x="3843581" y="5116150"/>
              <a:ext cx="1141774" cy="7146"/>
            </a:xfrm>
            <a:prstGeom prst="bentConnector3">
              <a:avLst>
                <a:gd name="adj1" fmla="val 6877"/>
              </a:avLst>
            </a:prstGeom>
            <a:ln w="25400">
              <a:solidFill>
                <a:srgbClr val="FF000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088" name="Agrupar 3087">
              <a:extLst>
                <a:ext uri="{FF2B5EF4-FFF2-40B4-BE49-F238E27FC236}">
                  <a16:creationId xmlns:a16="http://schemas.microsoft.com/office/drawing/2014/main" id="{30DB64C4-12BA-BC27-3251-FA849F1DE5ED}"/>
                </a:ext>
              </a:extLst>
            </p:cNvPr>
            <p:cNvGrpSpPr/>
            <p:nvPr/>
          </p:nvGrpSpPr>
          <p:grpSpPr>
            <a:xfrm>
              <a:off x="602030" y="3784782"/>
              <a:ext cx="3241551" cy="1909420"/>
              <a:chOff x="587832" y="4018008"/>
              <a:chExt cx="3241551" cy="1909420"/>
            </a:xfrm>
          </p:grpSpPr>
          <p:sp>
            <p:nvSpPr>
              <p:cNvPr id="3074" name="Rectangle 58">
                <a:extLst>
                  <a:ext uri="{FF2B5EF4-FFF2-40B4-BE49-F238E27FC236}">
                    <a16:creationId xmlns:a16="http://schemas.microsoft.com/office/drawing/2014/main" id="{7C8F0F5E-0646-60B9-D54A-259F2817BE0F}"/>
                  </a:ext>
                </a:extLst>
              </p:cNvPr>
              <p:cNvSpPr/>
              <p:nvPr/>
            </p:nvSpPr>
            <p:spPr>
              <a:xfrm>
                <a:off x="934857" y="4703428"/>
                <a:ext cx="2889877" cy="12240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ko-KR" altLang="en-US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3075" name="TextBox 69">
                <a:extLst>
                  <a:ext uri="{FF2B5EF4-FFF2-40B4-BE49-F238E27FC236}">
                    <a16:creationId xmlns:a16="http://schemas.microsoft.com/office/drawing/2014/main" id="{B22F3236-0C55-FB9B-0FF9-869E2762B4B5}"/>
                  </a:ext>
                </a:extLst>
              </p:cNvPr>
              <p:cNvSpPr txBox="1"/>
              <p:nvPr/>
            </p:nvSpPr>
            <p:spPr>
              <a:xfrm>
                <a:off x="1678403" y="4987190"/>
                <a:ext cx="2150980" cy="7386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pt-BR" altLang="ko-KR" sz="1400" dirty="0">
                    <a:cs typeface="Arial" pitchFamily="34" charset="0"/>
                  </a:rPr>
                  <a:t>Sou totalmente dedicado ao cliente, nossa razão de existir</a:t>
                </a:r>
                <a:endParaRPr lang="en-US" altLang="ko-KR" sz="1400" dirty="0">
                  <a:cs typeface="Arial" pitchFamily="34" charset="0"/>
                </a:endParaRPr>
              </a:p>
            </p:txBody>
          </p:sp>
          <p:pic>
            <p:nvPicPr>
              <p:cNvPr id="11" name="Imagem 10" descr="Desenho de personagem de desenho animado&#10;&#10;Descrição gerada automaticamente com confiança baixa">
                <a:extLst>
                  <a:ext uri="{FF2B5EF4-FFF2-40B4-BE49-F238E27FC236}">
                    <a16:creationId xmlns:a16="http://schemas.microsoft.com/office/drawing/2014/main" id="{CD99D506-99FD-BFA2-76C7-8CA8138F2C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7832" y="4018008"/>
                <a:ext cx="1115776" cy="1703994"/>
              </a:xfrm>
              <a:prstGeom prst="rect">
                <a:avLst/>
              </a:prstGeom>
            </p:spPr>
          </p:pic>
        </p:grpSp>
      </p:grpSp>
      <p:grpSp>
        <p:nvGrpSpPr>
          <p:cNvPr id="3120" name="Agrupar 3119">
            <a:extLst>
              <a:ext uri="{FF2B5EF4-FFF2-40B4-BE49-F238E27FC236}">
                <a16:creationId xmlns:a16="http://schemas.microsoft.com/office/drawing/2014/main" id="{5D3A9B32-9310-9890-1C1D-17E03F22206E}"/>
              </a:ext>
            </a:extLst>
          </p:cNvPr>
          <p:cNvGrpSpPr/>
          <p:nvPr/>
        </p:nvGrpSpPr>
        <p:grpSpPr>
          <a:xfrm>
            <a:off x="4700280" y="884825"/>
            <a:ext cx="2893538" cy="3570806"/>
            <a:chOff x="4700280" y="884825"/>
            <a:chExt cx="2893538" cy="3570806"/>
          </a:xfrm>
        </p:grpSpPr>
        <p:cxnSp>
          <p:nvCxnSpPr>
            <p:cNvPr id="14" name="Straight Arrow Connector 53">
              <a:extLst>
                <a:ext uri="{FF2B5EF4-FFF2-40B4-BE49-F238E27FC236}">
                  <a16:creationId xmlns:a16="http://schemas.microsoft.com/office/drawing/2014/main" id="{CFEB3F13-193E-B32F-BC3C-F903EBCB538D}"/>
                </a:ext>
              </a:extLst>
            </p:cNvPr>
            <p:cNvCxnSpPr>
              <a:cxnSpLocks/>
              <a:stCxn id="3081" idx="0"/>
              <a:endCxn id="59" idx="2"/>
            </p:cNvCxnSpPr>
            <p:nvPr/>
          </p:nvCxnSpPr>
          <p:spPr>
            <a:xfrm flipH="1" flipV="1">
              <a:off x="6110068" y="3060759"/>
              <a:ext cx="1915" cy="1394872"/>
            </a:xfrm>
            <a:prstGeom prst="straightConnector1">
              <a:avLst/>
            </a:prstGeom>
            <a:ln w="25400">
              <a:solidFill>
                <a:srgbClr val="FF000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090" name="Agrupar 3089">
              <a:extLst>
                <a:ext uri="{FF2B5EF4-FFF2-40B4-BE49-F238E27FC236}">
                  <a16:creationId xmlns:a16="http://schemas.microsoft.com/office/drawing/2014/main" id="{5F9BC3B1-C600-D71F-CB74-8F14AD6C2D87}"/>
                </a:ext>
              </a:extLst>
            </p:cNvPr>
            <p:cNvGrpSpPr/>
            <p:nvPr/>
          </p:nvGrpSpPr>
          <p:grpSpPr>
            <a:xfrm>
              <a:off x="4700280" y="884825"/>
              <a:ext cx="2893538" cy="2175934"/>
              <a:chOff x="4663586" y="1293099"/>
              <a:chExt cx="2893538" cy="2175934"/>
            </a:xfrm>
          </p:grpSpPr>
          <p:sp>
            <p:nvSpPr>
              <p:cNvPr id="3078" name="Rectangle 58">
                <a:extLst>
                  <a:ext uri="{FF2B5EF4-FFF2-40B4-BE49-F238E27FC236}">
                    <a16:creationId xmlns:a16="http://schemas.microsoft.com/office/drawing/2014/main" id="{C586029A-86D3-E2F1-854F-C78C81A18B5A}"/>
                  </a:ext>
                </a:extLst>
              </p:cNvPr>
              <p:cNvSpPr/>
              <p:nvPr/>
            </p:nvSpPr>
            <p:spPr>
              <a:xfrm>
                <a:off x="4667247" y="1293099"/>
                <a:ext cx="2889877" cy="12240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ko-KR" altLang="en-US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3079" name="TextBox 69">
                <a:extLst>
                  <a:ext uri="{FF2B5EF4-FFF2-40B4-BE49-F238E27FC236}">
                    <a16:creationId xmlns:a16="http://schemas.microsoft.com/office/drawing/2014/main" id="{33D0CC6C-EF9E-7F1B-430A-423E203DF3A6}"/>
                  </a:ext>
                </a:extLst>
              </p:cNvPr>
              <p:cNvSpPr txBox="1"/>
              <p:nvPr/>
            </p:nvSpPr>
            <p:spPr>
              <a:xfrm>
                <a:off x="4663586" y="1339697"/>
                <a:ext cx="2893538" cy="7386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altLang="ko-KR" sz="1400" dirty="0">
                    <a:cs typeface="Arial" pitchFamily="34" charset="0"/>
                  </a:rPr>
                  <a:t>Sou diverso, cuido e incluo nossa gente, acredito e reconheço o potencial de cada um</a:t>
                </a:r>
                <a:endParaRPr lang="en-US" altLang="ko-KR" sz="1400" dirty="0">
                  <a:cs typeface="Arial" pitchFamily="34" charset="0"/>
                </a:endParaRPr>
              </a:p>
            </p:txBody>
          </p:sp>
          <p:pic>
            <p:nvPicPr>
              <p:cNvPr id="59" name="Imagem 58" descr="Uma imagem contendo Logotipo&#10;&#10;Descrição gerada automaticamente">
                <a:extLst>
                  <a:ext uri="{FF2B5EF4-FFF2-40B4-BE49-F238E27FC236}">
                    <a16:creationId xmlns:a16="http://schemas.microsoft.com/office/drawing/2014/main" id="{EF56F230-80BE-6CB8-410E-589BA87DEC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75508" y="2038180"/>
                <a:ext cx="995731" cy="1430853"/>
              </a:xfrm>
              <a:prstGeom prst="rect">
                <a:avLst/>
              </a:prstGeom>
            </p:spPr>
          </p:pic>
        </p:grpSp>
      </p:grpSp>
      <p:grpSp>
        <p:nvGrpSpPr>
          <p:cNvPr id="3082" name="Agrupar 3081">
            <a:extLst>
              <a:ext uri="{FF2B5EF4-FFF2-40B4-BE49-F238E27FC236}">
                <a16:creationId xmlns:a16="http://schemas.microsoft.com/office/drawing/2014/main" id="{A5D0A111-5ED5-2F28-AA82-0B69C68ED79C}"/>
              </a:ext>
            </a:extLst>
          </p:cNvPr>
          <p:cNvGrpSpPr/>
          <p:nvPr/>
        </p:nvGrpSpPr>
        <p:grpSpPr>
          <a:xfrm>
            <a:off x="4552220" y="4340902"/>
            <a:ext cx="3116823" cy="1712483"/>
            <a:chOff x="4561342" y="3377544"/>
            <a:chExt cx="3116823" cy="1712483"/>
          </a:xfrm>
        </p:grpSpPr>
        <p:grpSp>
          <p:nvGrpSpPr>
            <p:cNvPr id="44" name="Group 87">
              <a:extLst>
                <a:ext uri="{FF2B5EF4-FFF2-40B4-BE49-F238E27FC236}">
                  <a16:creationId xmlns:a16="http://schemas.microsoft.com/office/drawing/2014/main" id="{64B2AA6F-5680-946D-A6DD-4FC1B231D289}"/>
                </a:ext>
              </a:extLst>
            </p:cNvPr>
            <p:cNvGrpSpPr/>
            <p:nvPr/>
          </p:nvGrpSpPr>
          <p:grpSpPr>
            <a:xfrm>
              <a:off x="4561342" y="3377544"/>
              <a:ext cx="3116823" cy="1712483"/>
              <a:chOff x="-548507" y="477868"/>
              <a:chExt cx="11570449" cy="6357177"/>
            </a:xfrm>
          </p:grpSpPr>
          <p:sp>
            <p:nvSpPr>
              <p:cNvPr id="45" name="Freeform: Shape 102">
                <a:extLst>
                  <a:ext uri="{FF2B5EF4-FFF2-40B4-BE49-F238E27FC236}">
                    <a16:creationId xmlns:a16="http://schemas.microsoft.com/office/drawing/2014/main" id="{948D5D9D-040E-B0F8-AEE4-9943A9A87720}"/>
                  </a:ext>
                </a:extLst>
              </p:cNvPr>
              <p:cNvSpPr/>
              <p:nvPr/>
            </p:nvSpPr>
            <p:spPr>
              <a:xfrm>
                <a:off x="-482765" y="6440599"/>
                <a:ext cx="11438966" cy="394446"/>
              </a:xfrm>
              <a:custGeom>
                <a:avLst/>
                <a:gdLst>
                  <a:gd name="connsiteX0" fmla="*/ 1605439 w 1657350"/>
                  <a:gd name="connsiteY0" fmla="*/ 54769 h 57150"/>
                  <a:gd name="connsiteX1" fmla="*/ 1652111 w 1657350"/>
                  <a:gd name="connsiteY1" fmla="*/ 22384 h 57150"/>
                  <a:gd name="connsiteX2" fmla="*/ 1652111 w 1657350"/>
                  <a:gd name="connsiteY2" fmla="*/ 22384 h 57150"/>
                  <a:gd name="connsiteX3" fmla="*/ 1636871 w 1657350"/>
                  <a:gd name="connsiteY3" fmla="*/ 7144 h 57150"/>
                  <a:gd name="connsiteX4" fmla="*/ 44291 w 1657350"/>
                  <a:gd name="connsiteY4" fmla="*/ 12859 h 57150"/>
                  <a:gd name="connsiteX5" fmla="*/ 23336 w 1657350"/>
                  <a:gd name="connsiteY5" fmla="*/ 12859 h 57150"/>
                  <a:gd name="connsiteX6" fmla="*/ 7144 w 1657350"/>
                  <a:gd name="connsiteY6" fmla="*/ 26194 h 57150"/>
                  <a:gd name="connsiteX7" fmla="*/ 7144 w 1657350"/>
                  <a:gd name="connsiteY7" fmla="*/ 26194 h 57150"/>
                  <a:gd name="connsiteX8" fmla="*/ 50959 w 1657350"/>
                  <a:gd name="connsiteY8" fmla="*/ 53816 h 57150"/>
                  <a:gd name="connsiteX9" fmla="*/ 51911 w 1657350"/>
                  <a:gd name="connsiteY9" fmla="*/ 54769 h 57150"/>
                  <a:gd name="connsiteX10" fmla="*/ 51911 w 1657350"/>
                  <a:gd name="connsiteY10" fmla="*/ 54769 h 57150"/>
                  <a:gd name="connsiteX11" fmla="*/ 56674 w 1657350"/>
                  <a:gd name="connsiteY11" fmla="*/ 54769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57350" h="57150">
                    <a:moveTo>
                      <a:pt x="1605439" y="54769"/>
                    </a:moveTo>
                    <a:cubicBezTo>
                      <a:pt x="1605439" y="54769"/>
                      <a:pt x="1638776" y="50959"/>
                      <a:pt x="1652111" y="22384"/>
                    </a:cubicBezTo>
                    <a:lnTo>
                      <a:pt x="1652111" y="22384"/>
                    </a:lnTo>
                    <a:cubicBezTo>
                      <a:pt x="1652111" y="13811"/>
                      <a:pt x="1645444" y="7144"/>
                      <a:pt x="1636871" y="7144"/>
                    </a:cubicBezTo>
                    <a:lnTo>
                      <a:pt x="44291" y="12859"/>
                    </a:lnTo>
                    <a:lnTo>
                      <a:pt x="23336" y="12859"/>
                    </a:lnTo>
                    <a:cubicBezTo>
                      <a:pt x="14764" y="12859"/>
                      <a:pt x="7144" y="18574"/>
                      <a:pt x="7144" y="26194"/>
                    </a:cubicBezTo>
                    <a:lnTo>
                      <a:pt x="7144" y="26194"/>
                    </a:lnTo>
                    <a:cubicBezTo>
                      <a:pt x="17621" y="45244"/>
                      <a:pt x="40481" y="51911"/>
                      <a:pt x="50959" y="53816"/>
                    </a:cubicBezTo>
                    <a:lnTo>
                      <a:pt x="51911" y="54769"/>
                    </a:lnTo>
                    <a:cubicBezTo>
                      <a:pt x="51911" y="54769"/>
                      <a:pt x="51911" y="54769"/>
                      <a:pt x="51911" y="54769"/>
                    </a:cubicBezTo>
                    <a:lnTo>
                      <a:pt x="56674" y="54769"/>
                    </a:lnTo>
                  </a:path>
                </a:pathLst>
              </a:custGeom>
              <a:solidFill>
                <a:srgbClr val="5F676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" name="Freeform: Shape 103">
                <a:extLst>
                  <a:ext uri="{FF2B5EF4-FFF2-40B4-BE49-F238E27FC236}">
                    <a16:creationId xmlns:a16="http://schemas.microsoft.com/office/drawing/2014/main" id="{B577C8C4-D632-ABA0-6ECA-791732AA33EB}"/>
                  </a:ext>
                </a:extLst>
              </p:cNvPr>
              <p:cNvSpPr/>
              <p:nvPr/>
            </p:nvSpPr>
            <p:spPr>
              <a:xfrm>
                <a:off x="700575" y="477868"/>
                <a:ext cx="9072285" cy="5916709"/>
              </a:xfrm>
              <a:custGeom>
                <a:avLst/>
                <a:gdLst>
                  <a:gd name="connsiteX0" fmla="*/ 1311116 w 1314450"/>
                  <a:gd name="connsiteY0" fmla="*/ 813911 h 857250"/>
                  <a:gd name="connsiteX1" fmla="*/ 1281589 w 1314450"/>
                  <a:gd name="connsiteY1" fmla="*/ 852964 h 857250"/>
                  <a:gd name="connsiteX2" fmla="*/ 36671 w 1314450"/>
                  <a:gd name="connsiteY2" fmla="*/ 852964 h 857250"/>
                  <a:gd name="connsiteX3" fmla="*/ 7144 w 1314450"/>
                  <a:gd name="connsiteY3" fmla="*/ 813911 h 857250"/>
                  <a:gd name="connsiteX4" fmla="*/ 7144 w 1314450"/>
                  <a:gd name="connsiteY4" fmla="*/ 46196 h 857250"/>
                  <a:gd name="connsiteX5" fmla="*/ 36671 w 1314450"/>
                  <a:gd name="connsiteY5" fmla="*/ 7144 h 857250"/>
                  <a:gd name="connsiteX6" fmla="*/ 1281589 w 1314450"/>
                  <a:gd name="connsiteY6" fmla="*/ 7144 h 857250"/>
                  <a:gd name="connsiteX7" fmla="*/ 1311116 w 1314450"/>
                  <a:gd name="connsiteY7" fmla="*/ 46196 h 857250"/>
                  <a:gd name="connsiteX8" fmla="*/ 1311116 w 1314450"/>
                  <a:gd name="connsiteY8" fmla="*/ 813911 h 857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14450" h="857250">
                    <a:moveTo>
                      <a:pt x="1311116" y="813911"/>
                    </a:moveTo>
                    <a:cubicBezTo>
                      <a:pt x="1311116" y="834866"/>
                      <a:pt x="1297781" y="852964"/>
                      <a:pt x="1281589" y="852964"/>
                    </a:cubicBezTo>
                    <a:lnTo>
                      <a:pt x="36671" y="852964"/>
                    </a:lnTo>
                    <a:cubicBezTo>
                      <a:pt x="20479" y="852964"/>
                      <a:pt x="7144" y="835819"/>
                      <a:pt x="7144" y="813911"/>
                    </a:cubicBezTo>
                    <a:lnTo>
                      <a:pt x="7144" y="46196"/>
                    </a:lnTo>
                    <a:cubicBezTo>
                      <a:pt x="7144" y="25241"/>
                      <a:pt x="20479" y="7144"/>
                      <a:pt x="36671" y="7144"/>
                    </a:cubicBezTo>
                    <a:lnTo>
                      <a:pt x="1281589" y="7144"/>
                    </a:lnTo>
                    <a:cubicBezTo>
                      <a:pt x="1297781" y="7144"/>
                      <a:pt x="1311116" y="24289"/>
                      <a:pt x="1311116" y="46196"/>
                    </a:cubicBezTo>
                    <a:lnTo>
                      <a:pt x="1311116" y="813911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" name="Freeform: Shape 105">
                <a:extLst>
                  <a:ext uri="{FF2B5EF4-FFF2-40B4-BE49-F238E27FC236}">
                    <a16:creationId xmlns:a16="http://schemas.microsoft.com/office/drawing/2014/main" id="{7EF83069-07F6-26CD-1D13-655D39AEED37}"/>
                  </a:ext>
                </a:extLst>
              </p:cNvPr>
              <p:cNvSpPr/>
              <p:nvPr/>
            </p:nvSpPr>
            <p:spPr>
              <a:xfrm>
                <a:off x="-548507" y="6164484"/>
                <a:ext cx="11570449" cy="460187"/>
              </a:xfrm>
              <a:custGeom>
                <a:avLst/>
                <a:gdLst>
                  <a:gd name="connsiteX0" fmla="*/ 50006 w 1676400"/>
                  <a:gd name="connsiteY0" fmla="*/ 7144 h 66675"/>
                  <a:gd name="connsiteX1" fmla="*/ 1630204 w 1676400"/>
                  <a:gd name="connsiteY1" fmla="*/ 7144 h 66675"/>
                  <a:gd name="connsiteX2" fmla="*/ 1672114 w 1676400"/>
                  <a:gd name="connsiteY2" fmla="*/ 49054 h 66675"/>
                  <a:gd name="connsiteX3" fmla="*/ 1672114 w 1676400"/>
                  <a:gd name="connsiteY3" fmla="*/ 57626 h 66675"/>
                  <a:gd name="connsiteX4" fmla="*/ 1656874 w 1676400"/>
                  <a:gd name="connsiteY4" fmla="*/ 62389 h 66675"/>
                  <a:gd name="connsiteX5" fmla="*/ 1654016 w 1676400"/>
                  <a:gd name="connsiteY5" fmla="*/ 62389 h 66675"/>
                  <a:gd name="connsiteX6" fmla="*/ 29051 w 1676400"/>
                  <a:gd name="connsiteY6" fmla="*/ 62389 h 66675"/>
                  <a:gd name="connsiteX7" fmla="*/ 21431 w 1676400"/>
                  <a:gd name="connsiteY7" fmla="*/ 63341 h 66675"/>
                  <a:gd name="connsiteX8" fmla="*/ 7144 w 1676400"/>
                  <a:gd name="connsiteY8" fmla="*/ 55721 h 66675"/>
                  <a:gd name="connsiteX9" fmla="*/ 7144 w 1676400"/>
                  <a:gd name="connsiteY9" fmla="*/ 48101 h 66675"/>
                  <a:gd name="connsiteX10" fmla="*/ 50006 w 1676400"/>
                  <a:gd name="connsiteY10" fmla="*/ 714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676400" h="66675">
                    <a:moveTo>
                      <a:pt x="50006" y="7144"/>
                    </a:moveTo>
                    <a:lnTo>
                      <a:pt x="1630204" y="7144"/>
                    </a:lnTo>
                    <a:cubicBezTo>
                      <a:pt x="1653064" y="7144"/>
                      <a:pt x="1672114" y="26194"/>
                      <a:pt x="1672114" y="49054"/>
                    </a:cubicBezTo>
                    <a:lnTo>
                      <a:pt x="1672114" y="57626"/>
                    </a:lnTo>
                    <a:cubicBezTo>
                      <a:pt x="1672114" y="57626"/>
                      <a:pt x="1674019" y="64294"/>
                      <a:pt x="1656874" y="62389"/>
                    </a:cubicBezTo>
                    <a:cubicBezTo>
                      <a:pt x="1655921" y="62389"/>
                      <a:pt x="1654969" y="62389"/>
                      <a:pt x="1654016" y="62389"/>
                    </a:cubicBezTo>
                    <a:lnTo>
                      <a:pt x="29051" y="62389"/>
                    </a:lnTo>
                    <a:cubicBezTo>
                      <a:pt x="26194" y="62389"/>
                      <a:pt x="24289" y="62389"/>
                      <a:pt x="21431" y="63341"/>
                    </a:cubicBezTo>
                    <a:cubicBezTo>
                      <a:pt x="16669" y="64294"/>
                      <a:pt x="8096" y="64294"/>
                      <a:pt x="7144" y="55721"/>
                    </a:cubicBezTo>
                    <a:lnTo>
                      <a:pt x="7144" y="48101"/>
                    </a:lnTo>
                    <a:cubicBezTo>
                      <a:pt x="8096" y="25241"/>
                      <a:pt x="26194" y="7144"/>
                      <a:pt x="50006" y="7144"/>
                    </a:cubicBezTo>
                    <a:close/>
                  </a:path>
                </a:pathLst>
              </a:custGeom>
              <a:solidFill>
                <a:srgbClr val="CCCCCC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9" name="Freeform: Shape 106">
                <a:extLst>
                  <a:ext uri="{FF2B5EF4-FFF2-40B4-BE49-F238E27FC236}">
                    <a16:creationId xmlns:a16="http://schemas.microsoft.com/office/drawing/2014/main" id="{31CF4C72-E453-31A8-FB60-DB8C203C84CA}"/>
                  </a:ext>
                </a:extLst>
              </p:cNvPr>
              <p:cNvSpPr/>
              <p:nvPr/>
            </p:nvSpPr>
            <p:spPr>
              <a:xfrm>
                <a:off x="4438629" y="6215033"/>
                <a:ext cx="1618413" cy="184076"/>
              </a:xfrm>
              <a:custGeom>
                <a:avLst/>
                <a:gdLst>
                  <a:gd name="connsiteX0" fmla="*/ 1478513 w 1618413"/>
                  <a:gd name="connsiteY0" fmla="*/ 177499 h 184076"/>
                  <a:gd name="connsiteX1" fmla="*/ 1485084 w 1618413"/>
                  <a:gd name="connsiteY1" fmla="*/ 177499 h 184076"/>
                  <a:gd name="connsiteX2" fmla="*/ 1502686 w 1618413"/>
                  <a:gd name="connsiteY2" fmla="*/ 178122 h 184076"/>
                  <a:gd name="connsiteX3" fmla="*/ 1499879 w 1618413"/>
                  <a:gd name="connsiteY3" fmla="*/ 178526 h 184076"/>
                  <a:gd name="connsiteX4" fmla="*/ 1478513 w 1618413"/>
                  <a:gd name="connsiteY4" fmla="*/ 177499 h 184076"/>
                  <a:gd name="connsiteX5" fmla="*/ 84799 w 1618413"/>
                  <a:gd name="connsiteY5" fmla="*/ 170928 h 184076"/>
                  <a:gd name="connsiteX6" fmla="*/ 117666 w 1618413"/>
                  <a:gd name="connsiteY6" fmla="*/ 177499 h 184076"/>
                  <a:gd name="connsiteX7" fmla="*/ 104518 w 1618413"/>
                  <a:gd name="connsiteY7" fmla="*/ 177499 h 184076"/>
                  <a:gd name="connsiteX8" fmla="*/ 84799 w 1618413"/>
                  <a:gd name="connsiteY8" fmla="*/ 170928 h 184076"/>
                  <a:gd name="connsiteX9" fmla="*/ 1603418 w 1618413"/>
                  <a:gd name="connsiteY9" fmla="*/ 0 h 184076"/>
                  <a:gd name="connsiteX10" fmla="*/ 1616567 w 1618413"/>
                  <a:gd name="connsiteY10" fmla="*/ 0 h 184076"/>
                  <a:gd name="connsiteX11" fmla="*/ 1511177 w 1618413"/>
                  <a:gd name="connsiteY11" fmla="*/ 178423 h 184076"/>
                  <a:gd name="connsiteX12" fmla="*/ 1502686 w 1618413"/>
                  <a:gd name="connsiteY12" fmla="*/ 178122 h 184076"/>
                  <a:gd name="connsiteX13" fmla="*/ 1521501 w 1618413"/>
                  <a:gd name="connsiteY13" fmla="*/ 175419 h 184076"/>
                  <a:gd name="connsiteX14" fmla="*/ 1603418 w 1618413"/>
                  <a:gd name="connsiteY14" fmla="*/ 6571 h 184076"/>
                  <a:gd name="connsiteX15" fmla="*/ 5911 w 1618413"/>
                  <a:gd name="connsiteY15" fmla="*/ 0 h 184076"/>
                  <a:gd name="connsiteX16" fmla="*/ 19060 w 1618413"/>
                  <a:gd name="connsiteY16" fmla="*/ 6571 h 184076"/>
                  <a:gd name="connsiteX17" fmla="*/ 91379 w 1618413"/>
                  <a:gd name="connsiteY17" fmla="*/ 184076 h 184076"/>
                  <a:gd name="connsiteX18" fmla="*/ 5911 w 1618413"/>
                  <a:gd name="connsiteY18" fmla="*/ 0 h 1840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618413" h="184076">
                    <a:moveTo>
                      <a:pt x="1478513" y="177499"/>
                    </a:moveTo>
                    <a:lnTo>
                      <a:pt x="1485084" y="177499"/>
                    </a:lnTo>
                    <a:lnTo>
                      <a:pt x="1502686" y="178122"/>
                    </a:lnTo>
                    <a:lnTo>
                      <a:pt x="1499879" y="178526"/>
                    </a:lnTo>
                    <a:cubicBezTo>
                      <a:pt x="1487142" y="179142"/>
                      <a:pt x="1478513" y="177499"/>
                      <a:pt x="1478513" y="177499"/>
                    </a:cubicBezTo>
                    <a:close/>
                    <a:moveTo>
                      <a:pt x="84799" y="170928"/>
                    </a:moveTo>
                    <a:cubicBezTo>
                      <a:pt x="97947" y="177499"/>
                      <a:pt x="104518" y="177499"/>
                      <a:pt x="117666" y="177499"/>
                    </a:cubicBezTo>
                    <a:lnTo>
                      <a:pt x="104518" y="177499"/>
                    </a:lnTo>
                    <a:cubicBezTo>
                      <a:pt x="97947" y="177499"/>
                      <a:pt x="91370" y="177499"/>
                      <a:pt x="84799" y="170928"/>
                    </a:cubicBezTo>
                    <a:close/>
                    <a:moveTo>
                      <a:pt x="1603418" y="0"/>
                    </a:moveTo>
                    <a:lnTo>
                      <a:pt x="1616567" y="0"/>
                    </a:lnTo>
                    <a:cubicBezTo>
                      <a:pt x="1631361" y="152847"/>
                      <a:pt x="1553705" y="176266"/>
                      <a:pt x="1511177" y="178423"/>
                    </a:cubicBezTo>
                    <a:lnTo>
                      <a:pt x="1502686" y="178122"/>
                    </a:lnTo>
                    <a:lnTo>
                      <a:pt x="1521501" y="175419"/>
                    </a:lnTo>
                    <a:cubicBezTo>
                      <a:pt x="1560791" y="165788"/>
                      <a:pt x="1611636" y="129836"/>
                      <a:pt x="1603418" y="6571"/>
                    </a:cubicBezTo>
                    <a:close/>
                    <a:moveTo>
                      <a:pt x="5911" y="0"/>
                    </a:moveTo>
                    <a:lnTo>
                      <a:pt x="19060" y="6571"/>
                    </a:lnTo>
                    <a:cubicBezTo>
                      <a:pt x="19060" y="6571"/>
                      <a:pt x="-20385" y="144631"/>
                      <a:pt x="91379" y="184076"/>
                    </a:cubicBezTo>
                    <a:cubicBezTo>
                      <a:pt x="-33534" y="151202"/>
                      <a:pt x="5911" y="0"/>
                      <a:pt x="5911" y="0"/>
                    </a:cubicBezTo>
                    <a:close/>
                  </a:path>
                </a:pathLst>
              </a:custGeom>
              <a:solidFill>
                <a:srgbClr val="4D4D4D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50" name="Group 107">
                <a:extLst>
                  <a:ext uri="{FF2B5EF4-FFF2-40B4-BE49-F238E27FC236}">
                    <a16:creationId xmlns:a16="http://schemas.microsoft.com/office/drawing/2014/main" id="{907DE684-B735-9449-8ED0-008F72E222EE}"/>
                  </a:ext>
                </a:extLst>
              </p:cNvPr>
              <p:cNvGrpSpPr/>
              <p:nvPr/>
            </p:nvGrpSpPr>
            <p:grpSpPr>
              <a:xfrm>
                <a:off x="1606" y="6382978"/>
                <a:ext cx="413937" cy="115242"/>
                <a:chOff x="5955" y="6353672"/>
                <a:chExt cx="413937" cy="115242"/>
              </a:xfrm>
            </p:grpSpPr>
            <p:sp>
              <p:nvSpPr>
                <p:cNvPr id="55" name="Rectangle: Rounded Corners 112">
                  <a:extLst>
                    <a:ext uri="{FF2B5EF4-FFF2-40B4-BE49-F238E27FC236}">
                      <a16:creationId xmlns:a16="http://schemas.microsoft.com/office/drawing/2014/main" id="{72F3E6F6-7E9F-06B5-B397-E23B3A19C3BD}"/>
                    </a:ext>
                  </a:extLst>
                </p:cNvPr>
                <p:cNvSpPr/>
                <p:nvPr/>
              </p:nvSpPr>
              <p:spPr>
                <a:xfrm>
                  <a:off x="5955" y="6353672"/>
                  <a:ext cx="413937" cy="115242"/>
                </a:xfrm>
                <a:prstGeom prst="roundRect">
                  <a:avLst>
                    <a:gd name="adj" fmla="val 28154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6" name="Rectangle: Rounded Corners 113">
                  <a:extLst>
                    <a:ext uri="{FF2B5EF4-FFF2-40B4-BE49-F238E27FC236}">
                      <a16:creationId xmlns:a16="http://schemas.microsoft.com/office/drawing/2014/main" id="{4D2B7C92-B7D2-1F7A-AE2B-24FA90BC557E}"/>
                    </a:ext>
                  </a:extLst>
                </p:cNvPr>
                <p:cNvSpPr/>
                <p:nvPr/>
              </p:nvSpPr>
              <p:spPr>
                <a:xfrm>
                  <a:off x="99417" y="6382279"/>
                  <a:ext cx="227012" cy="55272"/>
                </a:xfrm>
                <a:prstGeom prst="roundRect">
                  <a:avLst>
                    <a:gd name="adj" fmla="val 28154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51" name="Group 108">
                <a:extLst>
                  <a:ext uri="{FF2B5EF4-FFF2-40B4-BE49-F238E27FC236}">
                    <a16:creationId xmlns:a16="http://schemas.microsoft.com/office/drawing/2014/main" id="{7B69ABD2-C3A6-38CC-9D76-17E5242AB6CD}"/>
                  </a:ext>
                </a:extLst>
              </p:cNvPr>
              <p:cNvGrpSpPr/>
              <p:nvPr/>
            </p:nvGrpSpPr>
            <p:grpSpPr>
              <a:xfrm>
                <a:off x="9855291" y="6381600"/>
                <a:ext cx="885989" cy="115242"/>
                <a:chOff x="5955" y="6353672"/>
                <a:chExt cx="413937" cy="115242"/>
              </a:xfrm>
            </p:grpSpPr>
            <p:sp>
              <p:nvSpPr>
                <p:cNvPr id="53" name="Rectangle: Rounded Corners 110">
                  <a:extLst>
                    <a:ext uri="{FF2B5EF4-FFF2-40B4-BE49-F238E27FC236}">
                      <a16:creationId xmlns:a16="http://schemas.microsoft.com/office/drawing/2014/main" id="{30205F9C-5A62-5A1D-63C0-974CC5C54623}"/>
                    </a:ext>
                  </a:extLst>
                </p:cNvPr>
                <p:cNvSpPr/>
                <p:nvPr/>
              </p:nvSpPr>
              <p:spPr>
                <a:xfrm>
                  <a:off x="5955" y="6353672"/>
                  <a:ext cx="413937" cy="115242"/>
                </a:xfrm>
                <a:prstGeom prst="roundRect">
                  <a:avLst>
                    <a:gd name="adj" fmla="val 28154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4" name="Rectangle: Rounded Corners 111">
                  <a:extLst>
                    <a:ext uri="{FF2B5EF4-FFF2-40B4-BE49-F238E27FC236}">
                      <a16:creationId xmlns:a16="http://schemas.microsoft.com/office/drawing/2014/main" id="{A71960B0-6445-834C-9B90-F73E3D8C2233}"/>
                    </a:ext>
                  </a:extLst>
                </p:cNvPr>
                <p:cNvSpPr/>
                <p:nvPr/>
              </p:nvSpPr>
              <p:spPr>
                <a:xfrm>
                  <a:off x="84761" y="6382279"/>
                  <a:ext cx="256326" cy="55272"/>
                </a:xfrm>
                <a:prstGeom prst="roundRect">
                  <a:avLst>
                    <a:gd name="adj" fmla="val 28154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52" name="Freeform: Shape 109">
                <a:extLst>
                  <a:ext uri="{FF2B5EF4-FFF2-40B4-BE49-F238E27FC236}">
                    <a16:creationId xmlns:a16="http://schemas.microsoft.com/office/drawing/2014/main" id="{FFDA435E-4DD0-84C7-7BB1-317EA54AF3B6}"/>
                  </a:ext>
                </a:extLst>
              </p:cNvPr>
              <p:cNvSpPr/>
              <p:nvPr/>
            </p:nvSpPr>
            <p:spPr>
              <a:xfrm>
                <a:off x="3892805" y="496953"/>
                <a:ext cx="5479036" cy="5431217"/>
              </a:xfrm>
              <a:custGeom>
                <a:avLst/>
                <a:gdLst>
                  <a:gd name="connsiteX0" fmla="*/ 2567127 w 4009217"/>
                  <a:gd name="connsiteY0" fmla="*/ 30683 h 4295590"/>
                  <a:gd name="connsiteX1" fmla="*/ 3798529 w 4009217"/>
                  <a:gd name="connsiteY1" fmla="*/ 30683 h 4295590"/>
                  <a:gd name="connsiteX2" fmla="*/ 4007172 w 4009217"/>
                  <a:gd name="connsiteY2" fmla="*/ 272054 h 4295590"/>
                  <a:gd name="connsiteX3" fmla="*/ 3998990 w 4009217"/>
                  <a:gd name="connsiteY3" fmla="*/ 4268999 h 4295590"/>
                  <a:gd name="connsiteX4" fmla="*/ 30683 w 4009217"/>
                  <a:gd name="connsiteY4" fmla="*/ 4268999 h 4295590"/>
                  <a:gd name="connsiteX0" fmla="*/ 2536444 w 3976489"/>
                  <a:gd name="connsiteY0" fmla="*/ 0 h 4238316"/>
                  <a:gd name="connsiteX1" fmla="*/ 3976489 w 3976489"/>
                  <a:gd name="connsiteY1" fmla="*/ 241371 h 4238316"/>
                  <a:gd name="connsiteX2" fmla="*/ 3968307 w 3976489"/>
                  <a:gd name="connsiteY2" fmla="*/ 4238316 h 4238316"/>
                  <a:gd name="connsiteX3" fmla="*/ 0 w 3976489"/>
                  <a:gd name="connsiteY3" fmla="*/ 4238316 h 4238316"/>
                  <a:gd name="connsiteX0" fmla="*/ 2536444 w 3976489"/>
                  <a:gd name="connsiteY0" fmla="*/ 0 h 4238316"/>
                  <a:gd name="connsiteX1" fmla="*/ 3976489 w 3976489"/>
                  <a:gd name="connsiteY1" fmla="*/ 213683 h 4238316"/>
                  <a:gd name="connsiteX2" fmla="*/ 3968307 w 3976489"/>
                  <a:gd name="connsiteY2" fmla="*/ 4238316 h 4238316"/>
                  <a:gd name="connsiteX3" fmla="*/ 0 w 3976489"/>
                  <a:gd name="connsiteY3" fmla="*/ 4238316 h 4238316"/>
                  <a:gd name="connsiteX0" fmla="*/ 2473335 w 3976489"/>
                  <a:gd name="connsiteY0" fmla="*/ 0 h 4035268"/>
                  <a:gd name="connsiteX1" fmla="*/ 3976489 w 3976489"/>
                  <a:gd name="connsiteY1" fmla="*/ 10635 h 4035268"/>
                  <a:gd name="connsiteX2" fmla="*/ 3968307 w 3976489"/>
                  <a:gd name="connsiteY2" fmla="*/ 4035268 h 4035268"/>
                  <a:gd name="connsiteX3" fmla="*/ 0 w 3976489"/>
                  <a:gd name="connsiteY3" fmla="*/ 4035268 h 40352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76489" h="4035268">
                    <a:moveTo>
                      <a:pt x="2473335" y="0"/>
                    </a:moveTo>
                    <a:lnTo>
                      <a:pt x="3976489" y="10635"/>
                    </a:lnTo>
                    <a:cubicBezTo>
                      <a:pt x="3973762" y="1342950"/>
                      <a:pt x="3971034" y="2702953"/>
                      <a:pt x="3968307" y="4035268"/>
                    </a:cubicBezTo>
                    <a:lnTo>
                      <a:pt x="0" y="4035268"/>
                    </a:lnTo>
                  </a:path>
                </a:pathLst>
              </a:custGeom>
              <a:solidFill>
                <a:schemeClr val="bg1">
                  <a:alpha val="1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pic>
          <p:nvPicPr>
            <p:cNvPr id="3081" name="Imagem 3080">
              <a:extLst>
                <a:ext uri="{FF2B5EF4-FFF2-40B4-BE49-F238E27FC236}">
                  <a16:creationId xmlns:a16="http://schemas.microsoft.com/office/drawing/2014/main" id="{3142889C-4D37-83B0-2BE2-1B1841F82E1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994477" y="3492273"/>
              <a:ext cx="2253256" cy="132103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28068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A2614A-D1AC-C591-BBFF-48EDAACA48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3">
            <a:extLst>
              <a:ext uri="{FF2B5EF4-FFF2-40B4-BE49-F238E27FC236}">
                <a16:creationId xmlns:a16="http://schemas.microsoft.com/office/drawing/2014/main" id="{416FCD45-9C07-4982-472C-3EE27EFA6197}"/>
              </a:ext>
            </a:extLst>
          </p:cNvPr>
          <p:cNvSpPr/>
          <p:nvPr/>
        </p:nvSpPr>
        <p:spPr>
          <a:xfrm>
            <a:off x="10332847" y="5939489"/>
            <a:ext cx="992813" cy="11382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ts val="1948"/>
              </a:lnSpc>
              <a:spcAft>
                <a:spcPts val="448"/>
              </a:spcAft>
            </a:pPr>
            <a:r>
              <a:rPr lang="en-US" sz="1195" kern="0" spc="24">
                <a:solidFill>
                  <a:srgbClr val="FFFFFF"/>
                </a:solidFill>
                <a:latin typeface="Urbanist SemiBold" pitchFamily="34" charset="0"/>
                <a:ea typeface="Urbanist SemiBold" pitchFamily="34" charset="-122"/>
                <a:cs typeface="Urbanist SemiBold" pitchFamily="34" charset="-120"/>
              </a:rPr>
              <a:t>TECNOLOGIA</a:t>
            </a:r>
            <a:endParaRPr lang="en-US" sz="1195"/>
          </a:p>
        </p:txBody>
      </p:sp>
      <p:pic>
        <p:nvPicPr>
          <p:cNvPr id="3" name="Image 0" descr="preencoded.png">
            <a:extLst>
              <a:ext uri="{FF2B5EF4-FFF2-40B4-BE49-F238E27FC236}">
                <a16:creationId xmlns:a16="http://schemas.microsoft.com/office/drawing/2014/main" id="{EF5BCE49-EEC6-EF1F-52A4-FB6F0F180C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0" y="0"/>
            <a:ext cx="360448" cy="3718307"/>
          </a:xfrm>
          <a:prstGeom prst="rect">
            <a:avLst/>
          </a:prstGeom>
        </p:spPr>
      </p:pic>
      <p:sp>
        <p:nvSpPr>
          <p:cNvPr id="5" name="Text 1">
            <a:extLst>
              <a:ext uri="{FF2B5EF4-FFF2-40B4-BE49-F238E27FC236}">
                <a16:creationId xmlns:a16="http://schemas.microsoft.com/office/drawing/2014/main" id="{2546CC7B-7E5B-9BA6-5F16-5134248F246C}"/>
              </a:ext>
            </a:extLst>
          </p:cNvPr>
          <p:cNvSpPr/>
          <p:nvPr/>
        </p:nvSpPr>
        <p:spPr>
          <a:xfrm>
            <a:off x="999168" y="239612"/>
            <a:ext cx="7731877" cy="4553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585"/>
              </a:lnSpc>
            </a:pPr>
            <a:r>
              <a:rPr lang="en-US" sz="2600" b="1" dirty="0">
                <a:solidFill>
                  <a:srgbClr val="231F20"/>
                </a:solidFill>
                <a:latin typeface="Calibri"/>
                <a:ea typeface="Urbanist Bold"/>
                <a:cs typeface="Urbanist Bold" pitchFamily="34" charset="-120"/>
              </a:rPr>
              <a:t>A CULTURA ORGANIZACIONAL É:</a:t>
            </a:r>
            <a:endParaRPr lang="en-US" sz="2600" b="1" dirty="0">
              <a:latin typeface="Calibri"/>
              <a:ea typeface="Urbanist Bold"/>
              <a:cs typeface="Calibri"/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1BCEDAC9-3B3C-8755-1C58-4D2CC0F2C0CD}"/>
              </a:ext>
            </a:extLst>
          </p:cNvPr>
          <p:cNvSpPr txBox="1"/>
          <p:nvPr/>
        </p:nvSpPr>
        <p:spPr>
          <a:xfrm>
            <a:off x="296279" y="2150336"/>
            <a:ext cx="5799721" cy="40421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>
            <a:defPPr>
              <a:defRPr lang="pt-BR"/>
            </a:defPPr>
            <a:lvl1pPr algn="ctr">
              <a:defRPr sz="1600">
                <a:solidFill>
                  <a:srgbClr val="000000"/>
                </a:solidFill>
                <a:cs typeface="Calibri"/>
              </a:defRPr>
            </a:lvl1pPr>
          </a:lstStyle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pt-BR" sz="1600" dirty="0"/>
              <a:t>O que você mede, dá </a:t>
            </a:r>
            <a:r>
              <a:rPr lang="pt-BR" sz="1600" b="1" dirty="0"/>
              <a:t>atenção</a:t>
            </a:r>
            <a:r>
              <a:rPr lang="pt-BR" sz="1600" dirty="0"/>
              <a:t> e </a:t>
            </a:r>
            <a:r>
              <a:rPr lang="pt-BR" sz="1600" b="1" dirty="0"/>
              <a:t>controla</a:t>
            </a:r>
          </a:p>
          <a:p>
            <a:pPr marL="1200150" lvl="2" indent="-285750">
              <a:buFont typeface="Wingdings" panose="05000000000000000000" pitchFamily="2" charset="2"/>
              <a:buChar char="Ø"/>
            </a:pPr>
            <a:endParaRPr lang="pt-BR" sz="1600" b="1" dirty="0"/>
          </a:p>
          <a:p>
            <a:pPr marL="1200150" lvl="2" indent="-285750">
              <a:buFont typeface="Wingdings" panose="05000000000000000000" pitchFamily="2" charset="2"/>
              <a:buChar char="Ø"/>
            </a:pPr>
            <a:endParaRPr lang="pt-BR" sz="1600" dirty="0"/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pt-BR" sz="1600" dirty="0"/>
              <a:t>Como você </a:t>
            </a:r>
            <a:r>
              <a:rPr lang="pt-BR" sz="1600" b="1" dirty="0"/>
              <a:t>reage a crise </a:t>
            </a:r>
            <a:r>
              <a:rPr lang="pt-BR" sz="1600" dirty="0"/>
              <a:t>ou problemas</a:t>
            </a:r>
          </a:p>
          <a:p>
            <a:pPr marL="1200150" lvl="2" indent="-285750">
              <a:buFont typeface="Wingdings" panose="05000000000000000000" pitchFamily="2" charset="2"/>
              <a:buChar char="Ø"/>
            </a:pPr>
            <a:endParaRPr lang="pt-BR" sz="1600" dirty="0"/>
          </a:p>
          <a:p>
            <a:pPr marL="1200150" lvl="2" indent="-285750">
              <a:buFont typeface="Wingdings" panose="05000000000000000000" pitchFamily="2" charset="2"/>
              <a:buChar char="Ø"/>
            </a:pPr>
            <a:endParaRPr lang="pt-BR" sz="1600" dirty="0"/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pt-BR" sz="1600" dirty="0"/>
              <a:t>Como você modela</a:t>
            </a:r>
            <a:r>
              <a:rPr lang="pt-BR" sz="1600" b="1" dirty="0"/>
              <a:t>, ensina e conduz </a:t>
            </a:r>
            <a:r>
              <a:rPr lang="pt-BR" sz="1600" dirty="0"/>
              <a:t>pessoas</a:t>
            </a:r>
          </a:p>
          <a:p>
            <a:pPr marL="1200150" lvl="2" indent="-285750">
              <a:buFont typeface="Wingdings" panose="05000000000000000000" pitchFamily="2" charset="2"/>
              <a:buChar char="Ø"/>
            </a:pPr>
            <a:endParaRPr lang="pt-BR" sz="1600" dirty="0"/>
          </a:p>
          <a:p>
            <a:pPr marL="1200150" lvl="2" indent="-285750">
              <a:buFont typeface="Wingdings" panose="05000000000000000000" pitchFamily="2" charset="2"/>
              <a:buChar char="Ø"/>
            </a:pPr>
            <a:endParaRPr lang="pt-BR" sz="1600" dirty="0"/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pt-BR" sz="1600" dirty="0"/>
              <a:t>Como você </a:t>
            </a:r>
            <a:r>
              <a:rPr lang="pt-BR" sz="1600" b="1" dirty="0"/>
              <a:t>recompensa</a:t>
            </a:r>
            <a:r>
              <a:rPr lang="pt-BR" sz="1600" dirty="0"/>
              <a:t> e define cargos</a:t>
            </a:r>
          </a:p>
          <a:p>
            <a:pPr marL="1200150" lvl="2" indent="-285750">
              <a:buFont typeface="Wingdings" panose="05000000000000000000" pitchFamily="2" charset="2"/>
              <a:buChar char="Ø"/>
            </a:pPr>
            <a:endParaRPr lang="pt-BR" sz="1600" dirty="0"/>
          </a:p>
          <a:p>
            <a:pPr marL="1200150" lvl="2" indent="-285750">
              <a:buFont typeface="Wingdings" panose="05000000000000000000" pitchFamily="2" charset="2"/>
              <a:buChar char="Ø"/>
            </a:pPr>
            <a:endParaRPr lang="pt-BR" sz="1600" dirty="0"/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pt-BR" sz="1600" dirty="0"/>
              <a:t>Como você </a:t>
            </a:r>
            <a:r>
              <a:rPr lang="pt-BR" sz="1600" b="1" dirty="0"/>
              <a:t>recruta, seleciona, promove e aposenta </a:t>
            </a:r>
            <a:r>
              <a:rPr lang="pt-BR" sz="1600" dirty="0"/>
              <a:t>funcionários</a:t>
            </a:r>
          </a:p>
          <a:p>
            <a:pPr marL="1200150" lvl="2" indent="-285750">
              <a:buFont typeface="Wingdings" panose="05000000000000000000" pitchFamily="2" charset="2"/>
              <a:buChar char="Ø"/>
            </a:pPr>
            <a:endParaRPr lang="pt-BR" sz="1600" dirty="0"/>
          </a:p>
          <a:p>
            <a:pPr marL="1200150" lvl="2" indent="-285750">
              <a:buFont typeface="Wingdings" panose="05000000000000000000" pitchFamily="2" charset="2"/>
              <a:buChar char="Ø"/>
            </a:pPr>
            <a:endParaRPr lang="pt-BR" sz="1600" dirty="0"/>
          </a:p>
        </p:txBody>
      </p:sp>
      <p:sp>
        <p:nvSpPr>
          <p:cNvPr id="7" name="Freeform 108">
            <a:extLst>
              <a:ext uri="{FF2B5EF4-FFF2-40B4-BE49-F238E27FC236}">
                <a16:creationId xmlns:a16="http://schemas.microsoft.com/office/drawing/2014/main" id="{E9AC61F1-FC5D-8CC0-168A-7A24D56FB1E1}"/>
              </a:ext>
            </a:extLst>
          </p:cNvPr>
          <p:cNvSpPr/>
          <p:nvPr/>
        </p:nvSpPr>
        <p:spPr>
          <a:xfrm>
            <a:off x="2750770" y="1046479"/>
            <a:ext cx="890738" cy="828724"/>
          </a:xfrm>
          <a:custGeom>
            <a:avLst/>
            <a:gdLst/>
            <a:ahLst/>
            <a:cxnLst/>
            <a:rect l="l" t="t" r="r" b="b"/>
            <a:pathLst>
              <a:path w="341005" h="376812">
                <a:moveTo>
                  <a:pt x="179590" y="105941"/>
                </a:moveTo>
                <a:cubicBezTo>
                  <a:pt x="189466" y="103284"/>
                  <a:pt x="200229" y="106383"/>
                  <a:pt x="207502" y="113978"/>
                </a:cubicBezTo>
                <a:lnTo>
                  <a:pt x="205155" y="116193"/>
                </a:lnTo>
                <a:cubicBezTo>
                  <a:pt x="198727" y="109493"/>
                  <a:pt x="189244" y="106732"/>
                  <a:pt x="180543" y="109027"/>
                </a:cubicBezTo>
                <a:cubicBezTo>
                  <a:pt x="171284" y="111470"/>
                  <a:pt x="164597" y="119184"/>
                  <a:pt x="163491" y="128699"/>
                </a:cubicBezTo>
                <a:lnTo>
                  <a:pt x="160301" y="128192"/>
                </a:lnTo>
                <a:cubicBezTo>
                  <a:pt x="160626" y="125509"/>
                  <a:pt x="161343" y="122953"/>
                  <a:pt x="162397" y="120583"/>
                </a:cubicBezTo>
                <a:cubicBezTo>
                  <a:pt x="163188" y="118806"/>
                  <a:pt x="164168" y="117134"/>
                  <a:pt x="165317" y="115593"/>
                </a:cubicBezTo>
                <a:close/>
                <a:moveTo>
                  <a:pt x="184774" y="76800"/>
                </a:moveTo>
                <a:cubicBezTo>
                  <a:pt x="189722" y="75892"/>
                  <a:pt x="194950" y="76276"/>
                  <a:pt x="199898" y="78055"/>
                </a:cubicBezTo>
                <a:lnTo>
                  <a:pt x="198784" y="81085"/>
                </a:lnTo>
                <a:cubicBezTo>
                  <a:pt x="190044" y="77951"/>
                  <a:pt x="180324" y="79705"/>
                  <a:pt x="173557" y="85636"/>
                </a:cubicBezTo>
                <a:cubicBezTo>
                  <a:pt x="166357" y="91948"/>
                  <a:pt x="163808" y="101834"/>
                  <a:pt x="167057" y="110845"/>
                </a:cubicBezTo>
                <a:lnTo>
                  <a:pt x="163976" y="111813"/>
                </a:lnTo>
                <a:cubicBezTo>
                  <a:pt x="161264" y="104174"/>
                  <a:pt x="162206" y="95982"/>
                  <a:pt x="166259" y="89343"/>
                </a:cubicBezTo>
                <a:lnTo>
                  <a:pt x="171329" y="83298"/>
                </a:lnTo>
                <a:cubicBezTo>
                  <a:pt x="175158" y="79908"/>
                  <a:pt x="179826" y="77708"/>
                  <a:pt x="184774" y="76800"/>
                </a:cubicBezTo>
                <a:close/>
                <a:moveTo>
                  <a:pt x="179076" y="24908"/>
                </a:moveTo>
                <a:cubicBezTo>
                  <a:pt x="173882" y="25821"/>
                  <a:pt x="169065" y="28595"/>
                  <a:pt x="165693" y="33023"/>
                </a:cubicBezTo>
                <a:lnTo>
                  <a:pt x="165081" y="32645"/>
                </a:lnTo>
                <a:lnTo>
                  <a:pt x="164343" y="33841"/>
                </a:lnTo>
                <a:lnTo>
                  <a:pt x="159156" y="28989"/>
                </a:lnTo>
                <a:cubicBezTo>
                  <a:pt x="147650" y="21890"/>
                  <a:pt x="132568" y="25462"/>
                  <a:pt x="125468" y="36968"/>
                </a:cubicBezTo>
                <a:cubicBezTo>
                  <a:pt x="125028" y="37682"/>
                  <a:pt x="124628" y="38410"/>
                  <a:pt x="124607" y="39302"/>
                </a:cubicBezTo>
                <a:cubicBezTo>
                  <a:pt x="121192" y="53871"/>
                  <a:pt x="126621" y="67918"/>
                  <a:pt x="137512" y="72288"/>
                </a:cubicBezTo>
                <a:lnTo>
                  <a:pt x="136408" y="75373"/>
                </a:lnTo>
                <a:cubicBezTo>
                  <a:pt x="125065" y="70889"/>
                  <a:pt x="118824" y="57470"/>
                  <a:pt x="120792" y="42874"/>
                </a:cubicBezTo>
                <a:cubicBezTo>
                  <a:pt x="110219" y="38045"/>
                  <a:pt x="97555" y="41998"/>
                  <a:pt x="91229" y="52250"/>
                </a:cubicBezTo>
                <a:cubicBezTo>
                  <a:pt x="86215" y="60377"/>
                  <a:pt x="87164" y="68019"/>
                  <a:pt x="90995" y="75559"/>
                </a:cubicBezTo>
                <a:cubicBezTo>
                  <a:pt x="88405" y="77546"/>
                  <a:pt x="86197" y="80074"/>
                  <a:pt x="84391" y="83001"/>
                </a:cubicBezTo>
                <a:cubicBezTo>
                  <a:pt x="75261" y="97799"/>
                  <a:pt x="79855" y="117197"/>
                  <a:pt x="94653" y="126328"/>
                </a:cubicBezTo>
                <a:cubicBezTo>
                  <a:pt x="99603" y="129383"/>
                  <a:pt x="105068" y="130901"/>
                  <a:pt x="110449" y="130283"/>
                </a:cubicBezTo>
                <a:cubicBezTo>
                  <a:pt x="111461" y="121556"/>
                  <a:pt x="114239" y="112980"/>
                  <a:pt x="118788" y="105103"/>
                </a:cubicBezTo>
                <a:lnTo>
                  <a:pt x="122060" y="106993"/>
                </a:lnTo>
                <a:cubicBezTo>
                  <a:pt x="117549" y="114804"/>
                  <a:pt x="114885" y="123345"/>
                  <a:pt x="114602" y="132066"/>
                </a:cubicBezTo>
                <a:cubicBezTo>
                  <a:pt x="118189" y="142541"/>
                  <a:pt x="127538" y="149533"/>
                  <a:pt x="138054" y="150704"/>
                </a:cubicBezTo>
                <a:lnTo>
                  <a:pt x="138622" y="157584"/>
                </a:lnTo>
                <a:cubicBezTo>
                  <a:pt x="141809" y="168599"/>
                  <a:pt x="152592" y="175355"/>
                  <a:pt x="163536" y="173320"/>
                </a:cubicBezTo>
                <a:lnTo>
                  <a:pt x="163736" y="174011"/>
                </a:lnTo>
                <a:lnTo>
                  <a:pt x="165086" y="173621"/>
                </a:lnTo>
                <a:lnTo>
                  <a:pt x="165671" y="180699"/>
                </a:lnTo>
                <a:cubicBezTo>
                  <a:pt x="169429" y="193686"/>
                  <a:pt x="183003" y="201168"/>
                  <a:pt x="195990" y="197411"/>
                </a:cubicBezTo>
                <a:cubicBezTo>
                  <a:pt x="196796" y="197178"/>
                  <a:pt x="197581" y="196907"/>
                  <a:pt x="198196" y="196260"/>
                </a:cubicBezTo>
                <a:cubicBezTo>
                  <a:pt x="209934" y="188156"/>
                  <a:pt x="215400" y="175007"/>
                  <a:pt x="211155" y="164763"/>
                </a:cubicBezTo>
                <a:cubicBezTo>
                  <a:pt x="205121" y="170199"/>
                  <a:pt x="196738" y="172687"/>
                  <a:pt x="188343" y="171472"/>
                </a:cubicBezTo>
                <a:lnTo>
                  <a:pt x="188829" y="168281"/>
                </a:lnTo>
                <a:cubicBezTo>
                  <a:pt x="198020" y="169602"/>
                  <a:pt x="207192" y="165939"/>
                  <a:pt x="212635" y="158774"/>
                </a:cubicBezTo>
                <a:cubicBezTo>
                  <a:pt x="218427" y="151149"/>
                  <a:pt x="218946" y="140953"/>
                  <a:pt x="213960" y="132774"/>
                </a:cubicBezTo>
                <a:lnTo>
                  <a:pt x="216785" y="131210"/>
                </a:lnTo>
                <a:cubicBezTo>
                  <a:pt x="222366" y="140465"/>
                  <a:pt x="221779" y="151983"/>
                  <a:pt x="215286" y="160619"/>
                </a:cubicBezTo>
                <a:lnTo>
                  <a:pt x="213805" y="162105"/>
                </a:lnTo>
                <a:cubicBezTo>
                  <a:pt x="218946" y="172938"/>
                  <a:pt x="214526" y="186813"/>
                  <a:pt x="203421" y="196175"/>
                </a:cubicBezTo>
                <a:cubicBezTo>
                  <a:pt x="208012" y="206854"/>
                  <a:pt x="220050" y="212429"/>
                  <a:pt x="231622" y="209082"/>
                </a:cubicBezTo>
                <a:cubicBezTo>
                  <a:pt x="239377" y="206838"/>
                  <a:pt x="243741" y="201989"/>
                  <a:pt x="246092" y="195539"/>
                </a:cubicBezTo>
                <a:cubicBezTo>
                  <a:pt x="255042" y="199507"/>
                  <a:pt x="265290" y="198199"/>
                  <a:pt x="272958" y="192601"/>
                </a:cubicBezTo>
                <a:lnTo>
                  <a:pt x="276795" y="193971"/>
                </a:lnTo>
                <a:cubicBezTo>
                  <a:pt x="289009" y="194016"/>
                  <a:pt x="298363" y="193248"/>
                  <a:pt x="304258" y="183694"/>
                </a:cubicBezTo>
                <a:cubicBezTo>
                  <a:pt x="309343" y="175453"/>
                  <a:pt x="308953" y="165378"/>
                  <a:pt x="303795" y="157923"/>
                </a:cubicBezTo>
                <a:cubicBezTo>
                  <a:pt x="298315" y="164420"/>
                  <a:pt x="291041" y="168177"/>
                  <a:pt x="283702" y="168174"/>
                </a:cubicBezTo>
                <a:lnTo>
                  <a:pt x="283555" y="164527"/>
                </a:lnTo>
                <a:cubicBezTo>
                  <a:pt x="293404" y="164978"/>
                  <a:pt x="303289" y="157339"/>
                  <a:pt x="308110" y="145450"/>
                </a:cubicBezTo>
                <a:cubicBezTo>
                  <a:pt x="311022" y="136198"/>
                  <a:pt x="308752" y="126109"/>
                  <a:pt x="302169" y="119023"/>
                </a:cubicBezTo>
                <a:cubicBezTo>
                  <a:pt x="296249" y="127191"/>
                  <a:pt x="286098" y="131525"/>
                  <a:pt x="275782" y="130309"/>
                </a:cubicBezTo>
                <a:lnTo>
                  <a:pt x="276183" y="127106"/>
                </a:lnTo>
                <a:cubicBezTo>
                  <a:pt x="285405" y="128184"/>
                  <a:pt x="294478" y="124281"/>
                  <a:pt x="299730" y="116974"/>
                </a:cubicBezTo>
                <a:lnTo>
                  <a:pt x="300207" y="116045"/>
                </a:lnTo>
                <a:cubicBezTo>
                  <a:pt x="300079" y="107222"/>
                  <a:pt x="295342" y="98867"/>
                  <a:pt x="287259" y="93880"/>
                </a:cubicBezTo>
                <a:cubicBezTo>
                  <a:pt x="284295" y="92051"/>
                  <a:pt x="281129" y="90828"/>
                  <a:pt x="277855" y="90561"/>
                </a:cubicBezTo>
                <a:cubicBezTo>
                  <a:pt x="271916" y="104194"/>
                  <a:pt x="259881" y="112708"/>
                  <a:pt x="248172" y="111695"/>
                </a:cubicBezTo>
                <a:cubicBezTo>
                  <a:pt x="248002" y="114741"/>
                  <a:pt x="246936" y="117719"/>
                  <a:pt x="245089" y="120348"/>
                </a:cubicBezTo>
                <a:cubicBezTo>
                  <a:pt x="241307" y="125729"/>
                  <a:pt x="234825" y="128827"/>
                  <a:pt x="228007" y="128511"/>
                </a:cubicBezTo>
                <a:lnTo>
                  <a:pt x="228158" y="125380"/>
                </a:lnTo>
                <a:cubicBezTo>
                  <a:pt x="233848" y="125642"/>
                  <a:pt x="239262" y="123097"/>
                  <a:pt x="242439" y="118667"/>
                </a:cubicBezTo>
                <a:cubicBezTo>
                  <a:pt x="244071" y="116391"/>
                  <a:pt x="244987" y="113796"/>
                  <a:pt x="245116" y="111152"/>
                </a:cubicBezTo>
                <a:lnTo>
                  <a:pt x="243716" y="110904"/>
                </a:lnTo>
                <a:lnTo>
                  <a:pt x="244539" y="108155"/>
                </a:lnTo>
                <a:cubicBezTo>
                  <a:pt x="244792" y="106166"/>
                  <a:pt x="244131" y="104285"/>
                  <a:pt x="243078" y="102544"/>
                </a:cubicBezTo>
                <a:cubicBezTo>
                  <a:pt x="240257" y="97875"/>
                  <a:pt x="235048" y="94922"/>
                  <a:pt x="229344" y="94755"/>
                </a:cubicBezTo>
                <a:lnTo>
                  <a:pt x="229436" y="91621"/>
                </a:lnTo>
                <a:cubicBezTo>
                  <a:pt x="236268" y="91821"/>
                  <a:pt x="242499" y="95409"/>
                  <a:pt x="245850" y="101072"/>
                </a:cubicBezTo>
                <a:cubicBezTo>
                  <a:pt x="247129" y="103235"/>
                  <a:pt x="247915" y="105575"/>
                  <a:pt x="248037" y="107973"/>
                </a:cubicBezTo>
                <a:cubicBezTo>
                  <a:pt x="258268" y="109553"/>
                  <a:pt x="268981" y="102051"/>
                  <a:pt x="274232" y="89778"/>
                </a:cubicBezTo>
                <a:cubicBezTo>
                  <a:pt x="278708" y="77339"/>
                  <a:pt x="274020" y="63056"/>
                  <a:pt x="262316" y="55834"/>
                </a:cubicBezTo>
                <a:cubicBezTo>
                  <a:pt x="257734" y="53007"/>
                  <a:pt x="252666" y="51626"/>
                  <a:pt x="247691" y="52231"/>
                </a:cubicBezTo>
                <a:cubicBezTo>
                  <a:pt x="248705" y="60913"/>
                  <a:pt x="245967" y="69020"/>
                  <a:pt x="239739" y="74185"/>
                </a:cubicBezTo>
                <a:lnTo>
                  <a:pt x="237649" y="71664"/>
                </a:lnTo>
                <a:cubicBezTo>
                  <a:pt x="244579" y="65918"/>
                  <a:pt x="246481" y="55888"/>
                  <a:pt x="243151" y="45920"/>
                </a:cubicBezTo>
                <a:cubicBezTo>
                  <a:pt x="241194" y="40124"/>
                  <a:pt x="237183" y="35004"/>
                  <a:pt x="231542" y="31523"/>
                </a:cubicBezTo>
                <a:cubicBezTo>
                  <a:pt x="221392" y="25261"/>
                  <a:pt x="208864" y="26095"/>
                  <a:pt x="199763" y="32668"/>
                </a:cubicBezTo>
                <a:lnTo>
                  <a:pt x="194721" y="27952"/>
                </a:lnTo>
                <a:cubicBezTo>
                  <a:pt x="189842" y="24941"/>
                  <a:pt x="184271" y="23995"/>
                  <a:pt x="179076" y="24908"/>
                </a:cubicBezTo>
                <a:close/>
                <a:moveTo>
                  <a:pt x="190632" y="62"/>
                </a:moveTo>
                <a:cubicBezTo>
                  <a:pt x="300121" y="2329"/>
                  <a:pt x="391248" y="125645"/>
                  <a:pt x="309641" y="225160"/>
                </a:cubicBezTo>
                <a:cubicBezTo>
                  <a:pt x="282892" y="251229"/>
                  <a:pt x="279266" y="288859"/>
                  <a:pt x="302841" y="374772"/>
                </a:cubicBezTo>
                <a:lnTo>
                  <a:pt x="121266" y="376812"/>
                </a:lnTo>
                <a:lnTo>
                  <a:pt x="109025" y="322355"/>
                </a:lnTo>
                <a:cubicBezTo>
                  <a:pt x="76580" y="333165"/>
                  <a:pt x="40716" y="329924"/>
                  <a:pt x="28778" y="318327"/>
                </a:cubicBezTo>
                <a:cubicBezTo>
                  <a:pt x="22923" y="311868"/>
                  <a:pt x="25422" y="291738"/>
                  <a:pt x="32859" y="276164"/>
                </a:cubicBezTo>
                <a:cubicBezTo>
                  <a:pt x="35235" y="270344"/>
                  <a:pt x="23179" y="268321"/>
                  <a:pt x="20618" y="259843"/>
                </a:cubicBezTo>
                <a:cubicBezTo>
                  <a:pt x="19440" y="251965"/>
                  <a:pt x="27377" y="251682"/>
                  <a:pt x="30757" y="247602"/>
                </a:cubicBezTo>
                <a:lnTo>
                  <a:pt x="18516" y="238938"/>
                </a:lnTo>
                <a:cubicBezTo>
                  <a:pt x="12669" y="232923"/>
                  <a:pt x="25811" y="221592"/>
                  <a:pt x="29458" y="212919"/>
                </a:cubicBezTo>
                <a:cubicBezTo>
                  <a:pt x="16679" y="208924"/>
                  <a:pt x="7006" y="203466"/>
                  <a:pt x="307" y="196983"/>
                </a:cubicBezTo>
                <a:cubicBezTo>
                  <a:pt x="-2572" y="186228"/>
                  <a:pt x="15339" y="171234"/>
                  <a:pt x="31089" y="151672"/>
                </a:cubicBezTo>
                <a:cubicBezTo>
                  <a:pt x="47602" y="132201"/>
                  <a:pt x="33821" y="117353"/>
                  <a:pt x="46470" y="75544"/>
                </a:cubicBezTo>
                <a:cubicBezTo>
                  <a:pt x="66559" y="23813"/>
                  <a:pt x="114124" y="-1423"/>
                  <a:pt x="190632" y="62"/>
                </a:cubicBezTo>
                <a:close/>
              </a:path>
            </a:pathLst>
          </a:custGeom>
          <a:solidFill>
            <a:srgbClr val="0033C6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grpSp>
        <p:nvGrpSpPr>
          <p:cNvPr id="8" name="Group 27">
            <a:extLst>
              <a:ext uri="{FF2B5EF4-FFF2-40B4-BE49-F238E27FC236}">
                <a16:creationId xmlns:a16="http://schemas.microsoft.com/office/drawing/2014/main" id="{3DD91D6C-8C66-8A92-1A77-CE157F14938A}"/>
              </a:ext>
            </a:extLst>
          </p:cNvPr>
          <p:cNvGrpSpPr/>
          <p:nvPr/>
        </p:nvGrpSpPr>
        <p:grpSpPr>
          <a:xfrm>
            <a:off x="8798004" y="985528"/>
            <a:ext cx="929830" cy="889675"/>
            <a:chOff x="2939995" y="933055"/>
            <a:chExt cx="3043588" cy="2474019"/>
          </a:xfrm>
          <a:solidFill>
            <a:srgbClr val="FF0000"/>
          </a:solidFill>
        </p:grpSpPr>
        <p:grpSp>
          <p:nvGrpSpPr>
            <p:cNvPr id="9" name="Group 28">
              <a:extLst>
                <a:ext uri="{FF2B5EF4-FFF2-40B4-BE49-F238E27FC236}">
                  <a16:creationId xmlns:a16="http://schemas.microsoft.com/office/drawing/2014/main" id="{1A250D4A-52EA-74F5-9987-4EB3D86108CC}"/>
                </a:ext>
              </a:extLst>
            </p:cNvPr>
            <p:cNvGrpSpPr/>
            <p:nvPr/>
          </p:nvGrpSpPr>
          <p:grpSpPr>
            <a:xfrm rot="3017773">
              <a:off x="5584718" y="1817122"/>
              <a:ext cx="469873" cy="327856"/>
              <a:chOff x="5405974" y="1533288"/>
              <a:chExt cx="608646" cy="424685"/>
            </a:xfrm>
            <a:grpFill/>
          </p:grpSpPr>
          <p:sp>
            <p:nvSpPr>
              <p:cNvPr id="43" name="Trapezoid 60">
                <a:extLst>
                  <a:ext uri="{FF2B5EF4-FFF2-40B4-BE49-F238E27FC236}">
                    <a16:creationId xmlns:a16="http://schemas.microsoft.com/office/drawing/2014/main" id="{C2166C87-ABA2-4077-D6B8-1082AF88613B}"/>
                  </a:ext>
                </a:extLst>
              </p:cNvPr>
              <p:cNvSpPr/>
              <p:nvPr/>
            </p:nvSpPr>
            <p:spPr>
              <a:xfrm rot="5912136" flipH="1">
                <a:off x="5633173" y="1617814"/>
                <a:ext cx="141626" cy="93186"/>
              </a:xfrm>
              <a:prstGeom prst="trapezoid">
                <a:avLst>
                  <a:gd name="adj" fmla="val 12383"/>
                </a:avLst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Trapezoid 61">
                <a:extLst>
                  <a:ext uri="{FF2B5EF4-FFF2-40B4-BE49-F238E27FC236}">
                    <a16:creationId xmlns:a16="http://schemas.microsoft.com/office/drawing/2014/main" id="{AF07CB9B-25E2-9D93-AD36-89C4AB6E4C0D}"/>
                  </a:ext>
                </a:extLst>
              </p:cNvPr>
              <p:cNvSpPr/>
              <p:nvPr/>
            </p:nvSpPr>
            <p:spPr>
              <a:xfrm rot="7277434" flipH="1">
                <a:off x="5857778" y="1735728"/>
                <a:ext cx="103331" cy="96694"/>
              </a:xfrm>
              <a:prstGeom prst="trapezoid">
                <a:avLst>
                  <a:gd name="adj" fmla="val 12383"/>
                </a:avLst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Trapezoid 62">
                <a:extLst>
                  <a:ext uri="{FF2B5EF4-FFF2-40B4-BE49-F238E27FC236}">
                    <a16:creationId xmlns:a16="http://schemas.microsoft.com/office/drawing/2014/main" id="{7E9645F1-EAC4-DA4C-83AB-40B47F491034}"/>
                  </a:ext>
                </a:extLst>
              </p:cNvPr>
              <p:cNvSpPr/>
              <p:nvPr/>
            </p:nvSpPr>
            <p:spPr>
              <a:xfrm rot="5912136" flipH="1">
                <a:off x="5438996" y="1500266"/>
                <a:ext cx="200130" cy="266173"/>
              </a:xfrm>
              <a:prstGeom prst="trapezoid">
                <a:avLst>
                  <a:gd name="adj" fmla="val 12383"/>
                </a:avLst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Trapezoid 63">
                <a:extLst>
                  <a:ext uri="{FF2B5EF4-FFF2-40B4-BE49-F238E27FC236}">
                    <a16:creationId xmlns:a16="http://schemas.microsoft.com/office/drawing/2014/main" id="{880A6A48-33A9-5279-24B8-767B46CF1C43}"/>
                  </a:ext>
                </a:extLst>
              </p:cNvPr>
              <p:cNvSpPr/>
              <p:nvPr/>
            </p:nvSpPr>
            <p:spPr>
              <a:xfrm rot="7277434" flipH="1">
                <a:off x="5727739" y="1619233"/>
                <a:ext cx="146016" cy="194202"/>
              </a:xfrm>
              <a:prstGeom prst="trapezoid">
                <a:avLst>
                  <a:gd name="adj" fmla="val 12383"/>
                </a:avLst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Trapezoid 64">
                <a:extLst>
                  <a:ext uri="{FF2B5EF4-FFF2-40B4-BE49-F238E27FC236}">
                    <a16:creationId xmlns:a16="http://schemas.microsoft.com/office/drawing/2014/main" id="{06EA96E0-30E0-18B7-C184-A0CD1910E074}"/>
                  </a:ext>
                </a:extLst>
              </p:cNvPr>
              <p:cNvSpPr/>
              <p:nvPr/>
            </p:nvSpPr>
            <p:spPr>
              <a:xfrm rot="8867088" flipH="1">
                <a:off x="5921123" y="1778027"/>
                <a:ext cx="93497" cy="179946"/>
              </a:xfrm>
              <a:prstGeom prst="trapezoid">
                <a:avLst>
                  <a:gd name="adj" fmla="val 12383"/>
                </a:avLst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" name="Group 29">
              <a:extLst>
                <a:ext uri="{FF2B5EF4-FFF2-40B4-BE49-F238E27FC236}">
                  <a16:creationId xmlns:a16="http://schemas.microsoft.com/office/drawing/2014/main" id="{147B5D29-E396-CC8D-1084-0DC94C775438}"/>
                </a:ext>
              </a:extLst>
            </p:cNvPr>
            <p:cNvGrpSpPr/>
            <p:nvPr/>
          </p:nvGrpSpPr>
          <p:grpSpPr>
            <a:xfrm rot="18490567" flipH="1">
              <a:off x="5363387" y="1800598"/>
              <a:ext cx="471722" cy="328072"/>
              <a:chOff x="5405974" y="1533288"/>
              <a:chExt cx="611040" cy="424965"/>
            </a:xfrm>
            <a:grpFill/>
          </p:grpSpPr>
          <p:sp>
            <p:nvSpPr>
              <p:cNvPr id="38" name="Trapezoid 55">
                <a:extLst>
                  <a:ext uri="{FF2B5EF4-FFF2-40B4-BE49-F238E27FC236}">
                    <a16:creationId xmlns:a16="http://schemas.microsoft.com/office/drawing/2014/main" id="{6C1A9D72-CCD7-66FD-2ED9-8B0D6F06CB97}"/>
                  </a:ext>
                </a:extLst>
              </p:cNvPr>
              <p:cNvSpPr/>
              <p:nvPr/>
            </p:nvSpPr>
            <p:spPr>
              <a:xfrm rot="5912136" flipH="1">
                <a:off x="5633173" y="1617814"/>
                <a:ext cx="141626" cy="93186"/>
              </a:xfrm>
              <a:prstGeom prst="trapezoid">
                <a:avLst>
                  <a:gd name="adj" fmla="val 12383"/>
                </a:avLst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9" name="Trapezoid 56">
                <a:extLst>
                  <a:ext uri="{FF2B5EF4-FFF2-40B4-BE49-F238E27FC236}">
                    <a16:creationId xmlns:a16="http://schemas.microsoft.com/office/drawing/2014/main" id="{6FADBD01-EFD7-4A99-C6C6-8624C380FAB0}"/>
                  </a:ext>
                </a:extLst>
              </p:cNvPr>
              <p:cNvSpPr/>
              <p:nvPr/>
            </p:nvSpPr>
            <p:spPr>
              <a:xfrm rot="5912136" flipH="1">
                <a:off x="5438996" y="1500266"/>
                <a:ext cx="200130" cy="266173"/>
              </a:xfrm>
              <a:prstGeom prst="trapezoid">
                <a:avLst>
                  <a:gd name="adj" fmla="val 12383"/>
                </a:avLst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Trapezoid 57">
                <a:extLst>
                  <a:ext uri="{FF2B5EF4-FFF2-40B4-BE49-F238E27FC236}">
                    <a16:creationId xmlns:a16="http://schemas.microsoft.com/office/drawing/2014/main" id="{8FF78062-C18A-79D0-7354-B35A31D49CD9}"/>
                  </a:ext>
                </a:extLst>
              </p:cNvPr>
              <p:cNvSpPr/>
              <p:nvPr/>
            </p:nvSpPr>
            <p:spPr>
              <a:xfrm rot="7277434" flipH="1">
                <a:off x="5857778" y="1735728"/>
                <a:ext cx="103331" cy="96694"/>
              </a:xfrm>
              <a:prstGeom prst="trapezoid">
                <a:avLst>
                  <a:gd name="adj" fmla="val 12383"/>
                </a:avLst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Trapezoid 58">
                <a:extLst>
                  <a:ext uri="{FF2B5EF4-FFF2-40B4-BE49-F238E27FC236}">
                    <a16:creationId xmlns:a16="http://schemas.microsoft.com/office/drawing/2014/main" id="{71D035AE-5D3C-48FB-06B0-04A1BEB5588C}"/>
                  </a:ext>
                </a:extLst>
              </p:cNvPr>
              <p:cNvSpPr/>
              <p:nvPr/>
            </p:nvSpPr>
            <p:spPr>
              <a:xfrm rot="7277434" flipH="1">
                <a:off x="5727739" y="1619233"/>
                <a:ext cx="146016" cy="194202"/>
              </a:xfrm>
              <a:prstGeom prst="trapezoid">
                <a:avLst>
                  <a:gd name="adj" fmla="val 12383"/>
                </a:avLst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Trapezoid 59">
                <a:extLst>
                  <a:ext uri="{FF2B5EF4-FFF2-40B4-BE49-F238E27FC236}">
                    <a16:creationId xmlns:a16="http://schemas.microsoft.com/office/drawing/2014/main" id="{81E0E698-7F02-4DAC-5843-1C332917C409}"/>
                  </a:ext>
                </a:extLst>
              </p:cNvPr>
              <p:cNvSpPr/>
              <p:nvPr/>
            </p:nvSpPr>
            <p:spPr>
              <a:xfrm rot="8867088" flipH="1">
                <a:off x="5923517" y="1775373"/>
                <a:ext cx="93497" cy="182880"/>
              </a:xfrm>
              <a:prstGeom prst="trapezoid">
                <a:avLst>
                  <a:gd name="adj" fmla="val 12383"/>
                </a:avLst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2" name="Group 30">
              <a:extLst>
                <a:ext uri="{FF2B5EF4-FFF2-40B4-BE49-F238E27FC236}">
                  <a16:creationId xmlns:a16="http://schemas.microsoft.com/office/drawing/2014/main" id="{D4C16885-57E4-0D36-9AAF-FC5B296315D0}"/>
                </a:ext>
              </a:extLst>
            </p:cNvPr>
            <p:cNvGrpSpPr/>
            <p:nvPr/>
          </p:nvGrpSpPr>
          <p:grpSpPr>
            <a:xfrm>
              <a:off x="2939995" y="933055"/>
              <a:ext cx="2881564" cy="2474019"/>
              <a:chOff x="2939995" y="732089"/>
              <a:chExt cx="2881564" cy="2474019"/>
            </a:xfrm>
            <a:grpFill/>
          </p:grpSpPr>
          <p:grpSp>
            <p:nvGrpSpPr>
              <p:cNvPr id="13" name="Group 31">
                <a:extLst>
                  <a:ext uri="{FF2B5EF4-FFF2-40B4-BE49-F238E27FC236}">
                    <a16:creationId xmlns:a16="http://schemas.microsoft.com/office/drawing/2014/main" id="{25836A44-75AE-00B7-2340-32459D389AAC}"/>
                  </a:ext>
                </a:extLst>
              </p:cNvPr>
              <p:cNvGrpSpPr/>
              <p:nvPr/>
            </p:nvGrpSpPr>
            <p:grpSpPr>
              <a:xfrm rot="7898637">
                <a:off x="5214392" y="799382"/>
                <a:ext cx="344525" cy="861967"/>
                <a:chOff x="4130248" y="650162"/>
                <a:chExt cx="502279" cy="1664988"/>
              </a:xfrm>
              <a:grpFill/>
            </p:grpSpPr>
            <p:sp>
              <p:nvSpPr>
                <p:cNvPr id="36" name="Trapezoid 53">
                  <a:extLst>
                    <a:ext uri="{FF2B5EF4-FFF2-40B4-BE49-F238E27FC236}">
                      <a16:creationId xmlns:a16="http://schemas.microsoft.com/office/drawing/2014/main" id="{D4C643C8-5832-2CA9-F13A-6B5A6872749B}"/>
                    </a:ext>
                  </a:extLst>
                </p:cNvPr>
                <p:cNvSpPr/>
                <p:nvPr/>
              </p:nvSpPr>
              <p:spPr>
                <a:xfrm>
                  <a:off x="4130248" y="650162"/>
                  <a:ext cx="502273" cy="1664988"/>
                </a:xfrm>
                <a:prstGeom prst="trapezoid">
                  <a:avLst>
                    <a:gd name="adj" fmla="val 9168"/>
                  </a:avLst>
                </a:prstGeom>
                <a:grp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7" name="Trapezoid 94">
                  <a:extLst>
                    <a:ext uri="{FF2B5EF4-FFF2-40B4-BE49-F238E27FC236}">
                      <a16:creationId xmlns:a16="http://schemas.microsoft.com/office/drawing/2014/main" id="{30FBF5AD-B7EB-1494-9001-00AE421F84E9}"/>
                    </a:ext>
                  </a:extLst>
                </p:cNvPr>
                <p:cNvSpPr/>
                <p:nvPr/>
              </p:nvSpPr>
              <p:spPr>
                <a:xfrm>
                  <a:off x="4449648" y="650162"/>
                  <a:ext cx="182879" cy="1664988"/>
                </a:xfrm>
                <a:custGeom>
                  <a:avLst/>
                  <a:gdLst>
                    <a:gd name="connsiteX0" fmla="*/ 0 w 182880"/>
                    <a:gd name="connsiteY0" fmla="*/ 1664988 h 1664988"/>
                    <a:gd name="connsiteX1" fmla="*/ 0 w 182880"/>
                    <a:gd name="connsiteY1" fmla="*/ 0 h 1664988"/>
                    <a:gd name="connsiteX2" fmla="*/ 182880 w 182880"/>
                    <a:gd name="connsiteY2" fmla="*/ 0 h 1664988"/>
                    <a:gd name="connsiteX3" fmla="*/ 182880 w 182880"/>
                    <a:gd name="connsiteY3" fmla="*/ 1664988 h 1664988"/>
                    <a:gd name="connsiteX4" fmla="*/ 0 w 182880"/>
                    <a:gd name="connsiteY4" fmla="*/ 1664988 h 1664988"/>
                    <a:gd name="connsiteX0" fmla="*/ 0 w 182880"/>
                    <a:gd name="connsiteY0" fmla="*/ 1664988 h 1664988"/>
                    <a:gd name="connsiteX1" fmla="*/ 0 w 182880"/>
                    <a:gd name="connsiteY1" fmla="*/ 0 h 1664988"/>
                    <a:gd name="connsiteX2" fmla="*/ 130540 w 182880"/>
                    <a:gd name="connsiteY2" fmla="*/ 3079 h 1664988"/>
                    <a:gd name="connsiteX3" fmla="*/ 182880 w 182880"/>
                    <a:gd name="connsiteY3" fmla="*/ 1664988 h 1664988"/>
                    <a:gd name="connsiteX4" fmla="*/ 0 w 182880"/>
                    <a:gd name="connsiteY4" fmla="*/ 1664988 h 1664988"/>
                    <a:gd name="connsiteX0" fmla="*/ 0 w 182880"/>
                    <a:gd name="connsiteY0" fmla="*/ 1664988 h 1664988"/>
                    <a:gd name="connsiteX1" fmla="*/ 0 w 182880"/>
                    <a:gd name="connsiteY1" fmla="*/ 0 h 1664988"/>
                    <a:gd name="connsiteX2" fmla="*/ 68965 w 182880"/>
                    <a:gd name="connsiteY2" fmla="*/ 6157 h 1664988"/>
                    <a:gd name="connsiteX3" fmla="*/ 182880 w 182880"/>
                    <a:gd name="connsiteY3" fmla="*/ 1664988 h 1664988"/>
                    <a:gd name="connsiteX4" fmla="*/ 0 w 182880"/>
                    <a:gd name="connsiteY4" fmla="*/ 1664988 h 1664988"/>
                    <a:gd name="connsiteX0" fmla="*/ 0 w 182880"/>
                    <a:gd name="connsiteY0" fmla="*/ 1664988 h 1664988"/>
                    <a:gd name="connsiteX1" fmla="*/ 0 w 182880"/>
                    <a:gd name="connsiteY1" fmla="*/ 0 h 1664988"/>
                    <a:gd name="connsiteX2" fmla="*/ 133619 w 182880"/>
                    <a:gd name="connsiteY2" fmla="*/ 3079 h 1664988"/>
                    <a:gd name="connsiteX3" fmla="*/ 182880 w 182880"/>
                    <a:gd name="connsiteY3" fmla="*/ 1664988 h 1664988"/>
                    <a:gd name="connsiteX4" fmla="*/ 0 w 182880"/>
                    <a:gd name="connsiteY4" fmla="*/ 1664988 h 16649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2880" h="1664988">
                      <a:moveTo>
                        <a:pt x="0" y="1664988"/>
                      </a:moveTo>
                      <a:lnTo>
                        <a:pt x="0" y="0"/>
                      </a:lnTo>
                      <a:lnTo>
                        <a:pt x="133619" y="3079"/>
                      </a:lnTo>
                      <a:lnTo>
                        <a:pt x="182880" y="1664988"/>
                      </a:lnTo>
                      <a:lnTo>
                        <a:pt x="0" y="1664988"/>
                      </a:lnTo>
                      <a:close/>
                    </a:path>
                  </a:pathLst>
                </a:custGeom>
                <a:grp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4" name="Group 32">
                <a:extLst>
                  <a:ext uri="{FF2B5EF4-FFF2-40B4-BE49-F238E27FC236}">
                    <a16:creationId xmlns:a16="http://schemas.microsoft.com/office/drawing/2014/main" id="{C6BBB61E-F0F2-45C1-8A4A-E0E0B64EF3A3}"/>
                  </a:ext>
                </a:extLst>
              </p:cNvPr>
              <p:cNvGrpSpPr/>
              <p:nvPr/>
            </p:nvGrpSpPr>
            <p:grpSpPr>
              <a:xfrm rot="15664019">
                <a:off x="4239241" y="545571"/>
                <a:ext cx="414152" cy="1446605"/>
                <a:chOff x="391499" y="630207"/>
                <a:chExt cx="531849" cy="1593194"/>
              </a:xfrm>
              <a:grpFill/>
            </p:grpSpPr>
            <p:sp>
              <p:nvSpPr>
                <p:cNvPr id="34" name="Rectangle: Rounded Corners 51">
                  <a:extLst>
                    <a:ext uri="{FF2B5EF4-FFF2-40B4-BE49-F238E27FC236}">
                      <a16:creationId xmlns:a16="http://schemas.microsoft.com/office/drawing/2014/main" id="{A599D915-B464-C5B0-94C4-86D78121ADF4}"/>
                    </a:ext>
                  </a:extLst>
                </p:cNvPr>
                <p:cNvSpPr/>
                <p:nvPr/>
              </p:nvSpPr>
              <p:spPr>
                <a:xfrm rot="20495611">
                  <a:off x="400454" y="630207"/>
                  <a:ext cx="522894" cy="1539140"/>
                </a:xfrm>
                <a:prstGeom prst="roundRect">
                  <a:avLst>
                    <a:gd name="adj" fmla="val 0"/>
                  </a:avLst>
                </a:prstGeom>
                <a:grp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5" name="Rectangle: Rounded Corners 52">
                  <a:extLst>
                    <a:ext uri="{FF2B5EF4-FFF2-40B4-BE49-F238E27FC236}">
                      <a16:creationId xmlns:a16="http://schemas.microsoft.com/office/drawing/2014/main" id="{C793F744-2029-2D65-1EA2-93B7F296281D}"/>
                    </a:ext>
                  </a:extLst>
                </p:cNvPr>
                <p:cNvSpPr/>
                <p:nvPr/>
              </p:nvSpPr>
              <p:spPr>
                <a:xfrm rot="20495611">
                  <a:off x="391499" y="684262"/>
                  <a:ext cx="191608" cy="1539139"/>
                </a:xfrm>
                <a:prstGeom prst="roundRect">
                  <a:avLst>
                    <a:gd name="adj" fmla="val 0"/>
                  </a:avLst>
                </a:prstGeom>
                <a:grp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6" name="Group 33">
                <a:extLst>
                  <a:ext uri="{FF2B5EF4-FFF2-40B4-BE49-F238E27FC236}">
                    <a16:creationId xmlns:a16="http://schemas.microsoft.com/office/drawing/2014/main" id="{5662727B-8817-9AAC-73EB-FD1368A848CA}"/>
                  </a:ext>
                </a:extLst>
              </p:cNvPr>
              <p:cNvGrpSpPr/>
              <p:nvPr/>
            </p:nvGrpSpPr>
            <p:grpSpPr>
              <a:xfrm rot="1062574">
                <a:off x="4839586" y="732089"/>
                <a:ext cx="437403" cy="437403"/>
                <a:chOff x="121429" y="411151"/>
                <a:chExt cx="607375" cy="607375"/>
              </a:xfrm>
              <a:grpFill/>
            </p:grpSpPr>
            <p:sp>
              <p:nvSpPr>
                <p:cNvPr id="30" name="Oval 47">
                  <a:extLst>
                    <a:ext uri="{FF2B5EF4-FFF2-40B4-BE49-F238E27FC236}">
                      <a16:creationId xmlns:a16="http://schemas.microsoft.com/office/drawing/2014/main" id="{665DC58D-C918-D407-1737-0F80F914BF74}"/>
                    </a:ext>
                  </a:extLst>
                </p:cNvPr>
                <p:cNvSpPr/>
                <p:nvPr/>
              </p:nvSpPr>
              <p:spPr>
                <a:xfrm>
                  <a:off x="121429" y="411151"/>
                  <a:ext cx="607375" cy="607375"/>
                </a:xfrm>
                <a:prstGeom prst="ellipse">
                  <a:avLst/>
                </a:prstGeom>
                <a:grpFill/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1" name="Freeform: Shape 48">
                  <a:extLst>
                    <a:ext uri="{FF2B5EF4-FFF2-40B4-BE49-F238E27FC236}">
                      <a16:creationId xmlns:a16="http://schemas.microsoft.com/office/drawing/2014/main" id="{6C4BCBB4-F0B4-9293-ABC2-1E61E99AFF86}"/>
                    </a:ext>
                  </a:extLst>
                </p:cNvPr>
                <p:cNvSpPr/>
                <p:nvPr/>
              </p:nvSpPr>
              <p:spPr>
                <a:xfrm>
                  <a:off x="186933" y="476655"/>
                  <a:ext cx="476367" cy="476367"/>
                </a:xfrm>
                <a:custGeom>
                  <a:avLst/>
                  <a:gdLst>
                    <a:gd name="connsiteX0" fmla="*/ 977265 w 1950394"/>
                    <a:gd name="connsiteY0" fmla="*/ 1954006 h 1950394"/>
                    <a:gd name="connsiteX1" fmla="*/ 4 w 1950394"/>
                    <a:gd name="connsiteY1" fmla="*/ 977261 h 1950394"/>
                    <a:gd name="connsiteX2" fmla="*/ 976749 w 1950394"/>
                    <a:gd name="connsiteY2" fmla="*/ 0 h 1950394"/>
                    <a:gd name="connsiteX3" fmla="*/ 1953494 w 1950394"/>
                    <a:gd name="connsiteY3" fmla="*/ 976229 h 1950394"/>
                    <a:gd name="connsiteX4" fmla="*/ 977265 w 1950394"/>
                    <a:gd name="connsiteY4" fmla="*/ 1954006 h 1950394"/>
                    <a:gd name="connsiteX5" fmla="*/ 1198104 w 1950394"/>
                    <a:gd name="connsiteY5" fmla="*/ 1613977 h 1950394"/>
                    <a:gd name="connsiteX6" fmla="*/ 1221839 w 1950394"/>
                    <a:gd name="connsiteY6" fmla="*/ 1574763 h 1950394"/>
                    <a:gd name="connsiteX7" fmla="*/ 1240930 w 1950394"/>
                    <a:gd name="connsiteY7" fmla="*/ 1566507 h 1950394"/>
                    <a:gd name="connsiteX8" fmla="*/ 1257957 w 1950394"/>
                    <a:gd name="connsiteY8" fmla="*/ 1569603 h 1950394"/>
                    <a:gd name="connsiteX9" fmla="*/ 1298203 w 1950394"/>
                    <a:gd name="connsiteY9" fmla="*/ 1624297 h 1950394"/>
                    <a:gd name="connsiteX10" fmla="*/ 1311619 w 1950394"/>
                    <a:gd name="connsiteY10" fmla="*/ 1629456 h 1950394"/>
                    <a:gd name="connsiteX11" fmla="*/ 1375084 w 1950394"/>
                    <a:gd name="connsiteY11" fmla="*/ 1592822 h 1950394"/>
                    <a:gd name="connsiteX12" fmla="*/ 1377148 w 1950394"/>
                    <a:gd name="connsiteY12" fmla="*/ 1578891 h 1950394"/>
                    <a:gd name="connsiteX13" fmla="*/ 1349285 w 1950394"/>
                    <a:gd name="connsiteY13" fmla="*/ 1515426 h 1950394"/>
                    <a:gd name="connsiteX14" fmla="*/ 1353413 w 1950394"/>
                    <a:gd name="connsiteY14" fmla="*/ 1502010 h 1950394"/>
                    <a:gd name="connsiteX15" fmla="*/ 1385919 w 1950394"/>
                    <a:gd name="connsiteY15" fmla="*/ 1476727 h 1950394"/>
                    <a:gd name="connsiteX16" fmla="*/ 1400883 w 1950394"/>
                    <a:gd name="connsiteY16" fmla="*/ 1476727 h 1950394"/>
                    <a:gd name="connsiteX17" fmla="*/ 1452996 w 1950394"/>
                    <a:gd name="connsiteY17" fmla="*/ 1518005 h 1950394"/>
                    <a:gd name="connsiteX18" fmla="*/ 1470024 w 1950394"/>
                    <a:gd name="connsiteY18" fmla="*/ 1519553 h 1950394"/>
                    <a:gd name="connsiteX19" fmla="*/ 1519041 w 1950394"/>
                    <a:gd name="connsiteY19" fmla="*/ 1470535 h 1950394"/>
                    <a:gd name="connsiteX20" fmla="*/ 1518010 w 1950394"/>
                    <a:gd name="connsiteY20" fmla="*/ 1453508 h 1950394"/>
                    <a:gd name="connsiteX21" fmla="*/ 1475699 w 1950394"/>
                    <a:gd name="connsiteY21" fmla="*/ 1400363 h 1950394"/>
                    <a:gd name="connsiteX22" fmla="*/ 1476215 w 1950394"/>
                    <a:gd name="connsiteY22" fmla="*/ 1386431 h 1950394"/>
                    <a:gd name="connsiteX23" fmla="*/ 1501498 w 1950394"/>
                    <a:gd name="connsiteY23" fmla="*/ 1353925 h 1950394"/>
                    <a:gd name="connsiteX24" fmla="*/ 1515946 w 1950394"/>
                    <a:gd name="connsiteY24" fmla="*/ 1349797 h 1950394"/>
                    <a:gd name="connsiteX25" fmla="*/ 1579411 w 1950394"/>
                    <a:gd name="connsiteY25" fmla="*/ 1377660 h 1950394"/>
                    <a:gd name="connsiteX26" fmla="*/ 1592310 w 1950394"/>
                    <a:gd name="connsiteY26" fmla="*/ 1375596 h 1950394"/>
                    <a:gd name="connsiteX27" fmla="*/ 1628945 w 1950394"/>
                    <a:gd name="connsiteY27" fmla="*/ 1312130 h 1950394"/>
                    <a:gd name="connsiteX28" fmla="*/ 1623785 w 1950394"/>
                    <a:gd name="connsiteY28" fmla="*/ 1298199 h 1950394"/>
                    <a:gd name="connsiteX29" fmla="*/ 1577863 w 1950394"/>
                    <a:gd name="connsiteY29" fmla="*/ 1265692 h 1950394"/>
                    <a:gd name="connsiteX30" fmla="*/ 1571155 w 1950394"/>
                    <a:gd name="connsiteY30" fmla="*/ 1230090 h 1950394"/>
                    <a:gd name="connsiteX31" fmla="*/ 1579927 w 1950394"/>
                    <a:gd name="connsiteY31" fmla="*/ 1208419 h 1950394"/>
                    <a:gd name="connsiteX32" fmla="*/ 1596438 w 1950394"/>
                    <a:gd name="connsiteY32" fmla="*/ 1197583 h 1950394"/>
                    <a:gd name="connsiteX33" fmla="*/ 1660935 w 1950394"/>
                    <a:gd name="connsiteY33" fmla="*/ 1207387 h 1950394"/>
                    <a:gd name="connsiteX34" fmla="*/ 1675383 w 1950394"/>
                    <a:gd name="connsiteY34" fmla="*/ 1201195 h 1950394"/>
                    <a:gd name="connsiteX35" fmla="*/ 1693442 w 1950394"/>
                    <a:gd name="connsiteY35" fmla="*/ 1132570 h 1950394"/>
                    <a:gd name="connsiteX36" fmla="*/ 1684154 w 1950394"/>
                    <a:gd name="connsiteY36" fmla="*/ 1119155 h 1950394"/>
                    <a:gd name="connsiteX37" fmla="*/ 1621205 w 1950394"/>
                    <a:gd name="connsiteY37" fmla="*/ 1093872 h 1950394"/>
                    <a:gd name="connsiteX38" fmla="*/ 1614497 w 1950394"/>
                    <a:gd name="connsiteY38" fmla="*/ 1083037 h 1950394"/>
                    <a:gd name="connsiteX39" fmla="*/ 1620173 w 1950394"/>
                    <a:gd name="connsiteY39" fmla="*/ 1042274 h 1950394"/>
                    <a:gd name="connsiteX40" fmla="*/ 1632557 w 1950394"/>
                    <a:gd name="connsiteY40" fmla="*/ 1029891 h 1950394"/>
                    <a:gd name="connsiteX41" fmla="*/ 1696022 w 1950394"/>
                    <a:gd name="connsiteY41" fmla="*/ 1022667 h 1950394"/>
                    <a:gd name="connsiteX42" fmla="*/ 1709437 w 1950394"/>
                    <a:gd name="connsiteY42" fmla="*/ 1010800 h 1950394"/>
                    <a:gd name="connsiteX43" fmla="*/ 1709437 w 1950394"/>
                    <a:gd name="connsiteY43" fmla="*/ 943723 h 1950394"/>
                    <a:gd name="connsiteX44" fmla="*/ 1694990 w 1950394"/>
                    <a:gd name="connsiteY44" fmla="*/ 931339 h 1950394"/>
                    <a:gd name="connsiteX45" fmla="*/ 1650616 w 1950394"/>
                    <a:gd name="connsiteY45" fmla="*/ 928243 h 1950394"/>
                    <a:gd name="connsiteX46" fmla="*/ 1618109 w 1950394"/>
                    <a:gd name="connsiteY46" fmla="*/ 892125 h 1950394"/>
                    <a:gd name="connsiteX47" fmla="*/ 1615013 w 1950394"/>
                    <a:gd name="connsiteY47" fmla="*/ 874582 h 1950394"/>
                    <a:gd name="connsiteX48" fmla="*/ 1622753 w 1950394"/>
                    <a:gd name="connsiteY48" fmla="*/ 859102 h 1950394"/>
                    <a:gd name="connsiteX49" fmla="*/ 1684670 w 1950394"/>
                    <a:gd name="connsiteY49" fmla="*/ 834851 h 1950394"/>
                    <a:gd name="connsiteX50" fmla="*/ 1693442 w 1950394"/>
                    <a:gd name="connsiteY50" fmla="*/ 821952 h 1950394"/>
                    <a:gd name="connsiteX51" fmla="*/ 1674867 w 1950394"/>
                    <a:gd name="connsiteY51" fmla="*/ 753327 h 1950394"/>
                    <a:gd name="connsiteX52" fmla="*/ 1659903 w 1950394"/>
                    <a:gd name="connsiteY52" fmla="*/ 746619 h 1950394"/>
                    <a:gd name="connsiteX53" fmla="*/ 1594374 w 1950394"/>
                    <a:gd name="connsiteY53" fmla="*/ 756423 h 1950394"/>
                    <a:gd name="connsiteX54" fmla="*/ 1580443 w 1950394"/>
                    <a:gd name="connsiteY54" fmla="*/ 747651 h 1950394"/>
                    <a:gd name="connsiteX55" fmla="*/ 1565995 w 1950394"/>
                    <a:gd name="connsiteY55" fmla="*/ 713081 h 1950394"/>
                    <a:gd name="connsiteX56" fmla="*/ 1570123 w 1950394"/>
                    <a:gd name="connsiteY56" fmla="*/ 696054 h 1950394"/>
                    <a:gd name="connsiteX57" fmla="*/ 1623269 w 1950394"/>
                    <a:gd name="connsiteY57" fmla="*/ 656323 h 1950394"/>
                    <a:gd name="connsiteX58" fmla="*/ 1628429 w 1950394"/>
                    <a:gd name="connsiteY58" fmla="*/ 641876 h 1950394"/>
                    <a:gd name="connsiteX59" fmla="*/ 1592310 w 1950394"/>
                    <a:gd name="connsiteY59" fmla="*/ 579443 h 1950394"/>
                    <a:gd name="connsiteX60" fmla="*/ 1578379 w 1950394"/>
                    <a:gd name="connsiteY60" fmla="*/ 576863 h 1950394"/>
                    <a:gd name="connsiteX61" fmla="*/ 1532457 w 1950394"/>
                    <a:gd name="connsiteY61" fmla="*/ 599050 h 1950394"/>
                    <a:gd name="connsiteX62" fmla="*/ 1490147 w 1950394"/>
                    <a:gd name="connsiteY62" fmla="*/ 585118 h 1950394"/>
                    <a:gd name="connsiteX63" fmla="*/ 1477247 w 1950394"/>
                    <a:gd name="connsiteY63" fmla="*/ 569123 h 1950394"/>
                    <a:gd name="connsiteX64" fmla="*/ 1476731 w 1950394"/>
                    <a:gd name="connsiteY64" fmla="*/ 552096 h 1950394"/>
                    <a:gd name="connsiteX65" fmla="*/ 1518525 w 1950394"/>
                    <a:gd name="connsiteY65" fmla="*/ 499982 h 1950394"/>
                    <a:gd name="connsiteX66" fmla="*/ 1519557 w 1950394"/>
                    <a:gd name="connsiteY66" fmla="*/ 483987 h 1950394"/>
                    <a:gd name="connsiteX67" fmla="*/ 1470540 w 1950394"/>
                    <a:gd name="connsiteY67" fmla="*/ 434453 h 1950394"/>
                    <a:gd name="connsiteX68" fmla="*/ 1452480 w 1950394"/>
                    <a:gd name="connsiteY68" fmla="*/ 436001 h 1950394"/>
                    <a:gd name="connsiteX69" fmla="*/ 1418942 w 1950394"/>
                    <a:gd name="connsiteY69" fmla="*/ 465412 h 1950394"/>
                    <a:gd name="connsiteX70" fmla="*/ 1369408 w 1950394"/>
                    <a:gd name="connsiteY70" fmla="*/ 463348 h 1950394"/>
                    <a:gd name="connsiteX71" fmla="*/ 1354961 w 1950394"/>
                    <a:gd name="connsiteY71" fmla="*/ 452512 h 1950394"/>
                    <a:gd name="connsiteX72" fmla="*/ 1349801 w 1950394"/>
                    <a:gd name="connsiteY72" fmla="*/ 436001 h 1950394"/>
                    <a:gd name="connsiteX73" fmla="*/ 1377148 w 1950394"/>
                    <a:gd name="connsiteY73" fmla="*/ 374084 h 1950394"/>
                    <a:gd name="connsiteX74" fmla="*/ 1374052 w 1950394"/>
                    <a:gd name="connsiteY74" fmla="*/ 360152 h 1950394"/>
                    <a:gd name="connsiteX75" fmla="*/ 1312651 w 1950394"/>
                    <a:gd name="connsiteY75" fmla="*/ 324550 h 1950394"/>
                    <a:gd name="connsiteX76" fmla="*/ 1296655 w 1950394"/>
                    <a:gd name="connsiteY76" fmla="*/ 329193 h 1950394"/>
                    <a:gd name="connsiteX77" fmla="*/ 1256925 w 1950394"/>
                    <a:gd name="connsiteY77" fmla="*/ 382855 h 1950394"/>
                    <a:gd name="connsiteX78" fmla="*/ 1238866 w 1950394"/>
                    <a:gd name="connsiteY78" fmla="*/ 386467 h 1950394"/>
                    <a:gd name="connsiteX79" fmla="*/ 1206875 w 1950394"/>
                    <a:gd name="connsiteY79" fmla="*/ 373052 h 1950394"/>
                    <a:gd name="connsiteX80" fmla="*/ 1196556 w 1950394"/>
                    <a:gd name="connsiteY80" fmla="*/ 357572 h 1950394"/>
                    <a:gd name="connsiteX81" fmla="*/ 1206359 w 1950394"/>
                    <a:gd name="connsiteY81" fmla="*/ 293075 h 1950394"/>
                    <a:gd name="connsiteX82" fmla="*/ 1199652 w 1950394"/>
                    <a:gd name="connsiteY82" fmla="*/ 278112 h 1950394"/>
                    <a:gd name="connsiteX83" fmla="*/ 1131027 w 1950394"/>
                    <a:gd name="connsiteY83" fmla="*/ 259537 h 1950394"/>
                    <a:gd name="connsiteX84" fmla="*/ 1118127 w 1950394"/>
                    <a:gd name="connsiteY84" fmla="*/ 268308 h 1950394"/>
                    <a:gd name="connsiteX85" fmla="*/ 1093360 w 1950394"/>
                    <a:gd name="connsiteY85" fmla="*/ 331258 h 1950394"/>
                    <a:gd name="connsiteX86" fmla="*/ 1079945 w 1950394"/>
                    <a:gd name="connsiteY86" fmla="*/ 338481 h 1950394"/>
                    <a:gd name="connsiteX87" fmla="*/ 1042794 w 1950394"/>
                    <a:gd name="connsiteY87" fmla="*/ 333837 h 1950394"/>
                    <a:gd name="connsiteX88" fmla="*/ 1028347 w 1950394"/>
                    <a:gd name="connsiteY88" fmla="*/ 320422 h 1950394"/>
                    <a:gd name="connsiteX89" fmla="*/ 1021123 w 1950394"/>
                    <a:gd name="connsiteY89" fmla="*/ 257989 h 1950394"/>
                    <a:gd name="connsiteX90" fmla="*/ 1008740 w 1950394"/>
                    <a:gd name="connsiteY90" fmla="*/ 243541 h 1950394"/>
                    <a:gd name="connsiteX91" fmla="*/ 941663 w 1950394"/>
                    <a:gd name="connsiteY91" fmla="*/ 243541 h 1950394"/>
                    <a:gd name="connsiteX92" fmla="*/ 929795 w 1950394"/>
                    <a:gd name="connsiteY92" fmla="*/ 256957 h 1950394"/>
                    <a:gd name="connsiteX93" fmla="*/ 922572 w 1950394"/>
                    <a:gd name="connsiteY93" fmla="*/ 320422 h 1950394"/>
                    <a:gd name="connsiteX94" fmla="*/ 909156 w 1950394"/>
                    <a:gd name="connsiteY94" fmla="*/ 333321 h 1950394"/>
                    <a:gd name="connsiteX95" fmla="*/ 872006 w 1950394"/>
                    <a:gd name="connsiteY95" fmla="*/ 337965 h 1950394"/>
                    <a:gd name="connsiteX96" fmla="*/ 857559 w 1950394"/>
                    <a:gd name="connsiteY96" fmla="*/ 330226 h 1950394"/>
                    <a:gd name="connsiteX97" fmla="*/ 833308 w 1950394"/>
                    <a:gd name="connsiteY97" fmla="*/ 268308 h 1950394"/>
                    <a:gd name="connsiteX98" fmla="*/ 819892 w 1950394"/>
                    <a:gd name="connsiteY98" fmla="*/ 259021 h 1950394"/>
                    <a:gd name="connsiteX99" fmla="*/ 753847 w 1950394"/>
                    <a:gd name="connsiteY99" fmla="*/ 276564 h 1950394"/>
                    <a:gd name="connsiteX100" fmla="*/ 745591 w 1950394"/>
                    <a:gd name="connsiteY100" fmla="*/ 293075 h 1950394"/>
                    <a:gd name="connsiteX101" fmla="*/ 754879 w 1950394"/>
                    <a:gd name="connsiteY101" fmla="*/ 339513 h 1950394"/>
                    <a:gd name="connsiteX102" fmla="*/ 728564 w 1950394"/>
                    <a:gd name="connsiteY102" fmla="*/ 378728 h 1950394"/>
                    <a:gd name="connsiteX103" fmla="*/ 712053 w 1950394"/>
                    <a:gd name="connsiteY103" fmla="*/ 385951 h 1950394"/>
                    <a:gd name="connsiteX104" fmla="*/ 695026 w 1950394"/>
                    <a:gd name="connsiteY104" fmla="*/ 382855 h 1950394"/>
                    <a:gd name="connsiteX105" fmla="*/ 654779 w 1950394"/>
                    <a:gd name="connsiteY105" fmla="*/ 328161 h 1950394"/>
                    <a:gd name="connsiteX106" fmla="*/ 641364 w 1950394"/>
                    <a:gd name="connsiteY106" fmla="*/ 323002 h 1950394"/>
                    <a:gd name="connsiteX107" fmla="*/ 577899 w 1950394"/>
                    <a:gd name="connsiteY107" fmla="*/ 359636 h 1950394"/>
                    <a:gd name="connsiteX108" fmla="*/ 574803 w 1950394"/>
                    <a:gd name="connsiteY108" fmla="*/ 372536 h 1950394"/>
                    <a:gd name="connsiteX109" fmla="*/ 602666 w 1950394"/>
                    <a:gd name="connsiteY109" fmla="*/ 435485 h 1950394"/>
                    <a:gd name="connsiteX110" fmla="*/ 598022 w 1950394"/>
                    <a:gd name="connsiteY110" fmla="*/ 450964 h 1950394"/>
                    <a:gd name="connsiteX111" fmla="*/ 567579 w 1950394"/>
                    <a:gd name="connsiteY111" fmla="*/ 474699 h 1950394"/>
                    <a:gd name="connsiteX112" fmla="*/ 550552 w 1950394"/>
                    <a:gd name="connsiteY112" fmla="*/ 474699 h 1950394"/>
                    <a:gd name="connsiteX113" fmla="*/ 498438 w 1950394"/>
                    <a:gd name="connsiteY113" fmla="*/ 432905 h 1950394"/>
                    <a:gd name="connsiteX114" fmla="*/ 483475 w 1950394"/>
                    <a:gd name="connsiteY114" fmla="*/ 431357 h 1950394"/>
                    <a:gd name="connsiteX115" fmla="*/ 432393 w 1950394"/>
                    <a:gd name="connsiteY115" fmla="*/ 482439 h 1950394"/>
                    <a:gd name="connsiteX116" fmla="*/ 433425 w 1950394"/>
                    <a:gd name="connsiteY116" fmla="*/ 497402 h 1950394"/>
                    <a:gd name="connsiteX117" fmla="*/ 475735 w 1950394"/>
                    <a:gd name="connsiteY117" fmla="*/ 550032 h 1950394"/>
                    <a:gd name="connsiteX118" fmla="*/ 475219 w 1950394"/>
                    <a:gd name="connsiteY118" fmla="*/ 566027 h 1950394"/>
                    <a:gd name="connsiteX119" fmla="*/ 450968 w 1950394"/>
                    <a:gd name="connsiteY119" fmla="*/ 597502 h 1950394"/>
                    <a:gd name="connsiteX120" fmla="*/ 437553 w 1950394"/>
                    <a:gd name="connsiteY120" fmla="*/ 601629 h 1950394"/>
                    <a:gd name="connsiteX121" fmla="*/ 373056 w 1950394"/>
                    <a:gd name="connsiteY121" fmla="*/ 573251 h 1950394"/>
                    <a:gd name="connsiteX122" fmla="*/ 360156 w 1950394"/>
                    <a:gd name="connsiteY122" fmla="*/ 575315 h 1950394"/>
                    <a:gd name="connsiteX123" fmla="*/ 323522 w 1950394"/>
                    <a:gd name="connsiteY123" fmla="*/ 638780 h 1950394"/>
                    <a:gd name="connsiteX124" fmla="*/ 328166 w 1950394"/>
                    <a:gd name="connsiteY124" fmla="*/ 652711 h 1950394"/>
                    <a:gd name="connsiteX125" fmla="*/ 374088 w 1950394"/>
                    <a:gd name="connsiteY125" fmla="*/ 685218 h 1950394"/>
                    <a:gd name="connsiteX126" fmla="*/ 380795 w 1950394"/>
                    <a:gd name="connsiteY126" fmla="*/ 720820 h 1950394"/>
                    <a:gd name="connsiteX127" fmla="*/ 372024 w 1950394"/>
                    <a:gd name="connsiteY127" fmla="*/ 742492 h 1950394"/>
                    <a:gd name="connsiteX128" fmla="*/ 355513 w 1950394"/>
                    <a:gd name="connsiteY128" fmla="*/ 753327 h 1950394"/>
                    <a:gd name="connsiteX129" fmla="*/ 291015 w 1950394"/>
                    <a:gd name="connsiteY129" fmla="*/ 743523 h 1950394"/>
                    <a:gd name="connsiteX130" fmla="*/ 276568 w 1950394"/>
                    <a:gd name="connsiteY130" fmla="*/ 751263 h 1950394"/>
                    <a:gd name="connsiteX131" fmla="*/ 258509 w 1950394"/>
                    <a:gd name="connsiteY131" fmla="*/ 818340 h 1950394"/>
                    <a:gd name="connsiteX132" fmla="*/ 267796 w 1950394"/>
                    <a:gd name="connsiteY132" fmla="*/ 831756 h 1950394"/>
                    <a:gd name="connsiteX133" fmla="*/ 330746 w 1950394"/>
                    <a:gd name="connsiteY133" fmla="*/ 857038 h 1950394"/>
                    <a:gd name="connsiteX134" fmla="*/ 337453 w 1950394"/>
                    <a:gd name="connsiteY134" fmla="*/ 869422 h 1950394"/>
                    <a:gd name="connsiteX135" fmla="*/ 332810 w 1950394"/>
                    <a:gd name="connsiteY135" fmla="*/ 906572 h 1950394"/>
                    <a:gd name="connsiteX136" fmla="*/ 318878 w 1950394"/>
                    <a:gd name="connsiteY136" fmla="*/ 922052 h 1950394"/>
                    <a:gd name="connsiteX137" fmla="*/ 256445 w 1950394"/>
                    <a:gd name="connsiteY137" fmla="*/ 929275 h 1950394"/>
                    <a:gd name="connsiteX138" fmla="*/ 242514 w 1950394"/>
                    <a:gd name="connsiteY138" fmla="*/ 942175 h 1950394"/>
                    <a:gd name="connsiteX139" fmla="*/ 242514 w 1950394"/>
                    <a:gd name="connsiteY139" fmla="*/ 1006672 h 1950394"/>
                    <a:gd name="connsiteX140" fmla="*/ 257993 w 1950394"/>
                    <a:gd name="connsiteY140" fmla="*/ 1020603 h 1950394"/>
                    <a:gd name="connsiteX141" fmla="*/ 321458 w 1950394"/>
                    <a:gd name="connsiteY141" fmla="*/ 1028343 h 1950394"/>
                    <a:gd name="connsiteX142" fmla="*/ 331778 w 1950394"/>
                    <a:gd name="connsiteY142" fmla="*/ 1039694 h 1950394"/>
                    <a:gd name="connsiteX143" fmla="*/ 336937 w 1950394"/>
                    <a:gd name="connsiteY143" fmla="*/ 1077877 h 1950394"/>
                    <a:gd name="connsiteX144" fmla="*/ 329198 w 1950394"/>
                    <a:gd name="connsiteY144" fmla="*/ 1093356 h 1950394"/>
                    <a:gd name="connsiteX145" fmla="*/ 265733 w 1950394"/>
                    <a:gd name="connsiteY145" fmla="*/ 1117607 h 1950394"/>
                    <a:gd name="connsiteX146" fmla="*/ 257993 w 1950394"/>
                    <a:gd name="connsiteY146" fmla="*/ 1129990 h 1950394"/>
                    <a:gd name="connsiteX147" fmla="*/ 276568 w 1950394"/>
                    <a:gd name="connsiteY147" fmla="*/ 1198615 h 1950394"/>
                    <a:gd name="connsiteX148" fmla="*/ 291531 w 1950394"/>
                    <a:gd name="connsiteY148" fmla="*/ 1205839 h 1950394"/>
                    <a:gd name="connsiteX149" fmla="*/ 345709 w 1950394"/>
                    <a:gd name="connsiteY149" fmla="*/ 1196035 h 1950394"/>
                    <a:gd name="connsiteX150" fmla="*/ 375636 w 1950394"/>
                    <a:gd name="connsiteY150" fmla="*/ 1216675 h 1950394"/>
                    <a:gd name="connsiteX151" fmla="*/ 384407 w 1950394"/>
                    <a:gd name="connsiteY151" fmla="*/ 1236798 h 1950394"/>
                    <a:gd name="connsiteX152" fmla="*/ 379764 w 1950394"/>
                    <a:gd name="connsiteY152" fmla="*/ 1257953 h 1950394"/>
                    <a:gd name="connsiteX153" fmla="*/ 327134 w 1950394"/>
                    <a:gd name="connsiteY153" fmla="*/ 1296651 h 1950394"/>
                    <a:gd name="connsiteX154" fmla="*/ 322490 w 1950394"/>
                    <a:gd name="connsiteY154" fmla="*/ 1310583 h 1950394"/>
                    <a:gd name="connsiteX155" fmla="*/ 359124 w 1950394"/>
                    <a:gd name="connsiteY155" fmla="*/ 1374048 h 1950394"/>
                    <a:gd name="connsiteX156" fmla="*/ 370992 w 1950394"/>
                    <a:gd name="connsiteY156" fmla="*/ 1376628 h 1950394"/>
                    <a:gd name="connsiteX157" fmla="*/ 433941 w 1950394"/>
                    <a:gd name="connsiteY157" fmla="*/ 1348765 h 1950394"/>
                    <a:gd name="connsiteX158" fmla="*/ 450452 w 1950394"/>
                    <a:gd name="connsiteY158" fmla="*/ 1353925 h 1950394"/>
                    <a:gd name="connsiteX159" fmla="*/ 474187 w 1950394"/>
                    <a:gd name="connsiteY159" fmla="*/ 1384367 h 1950394"/>
                    <a:gd name="connsiteX160" fmla="*/ 475219 w 1950394"/>
                    <a:gd name="connsiteY160" fmla="*/ 1399331 h 1950394"/>
                    <a:gd name="connsiteX161" fmla="*/ 432909 w 1950394"/>
                    <a:gd name="connsiteY161" fmla="*/ 1452476 h 1950394"/>
                    <a:gd name="connsiteX162" fmla="*/ 431877 w 1950394"/>
                    <a:gd name="connsiteY162" fmla="*/ 1468471 h 1950394"/>
                    <a:gd name="connsiteX163" fmla="*/ 481927 w 1950394"/>
                    <a:gd name="connsiteY163" fmla="*/ 1518521 h 1950394"/>
                    <a:gd name="connsiteX164" fmla="*/ 497922 w 1950394"/>
                    <a:gd name="connsiteY164" fmla="*/ 1517489 h 1950394"/>
                    <a:gd name="connsiteX165" fmla="*/ 550036 w 1950394"/>
                    <a:gd name="connsiteY165" fmla="*/ 1475695 h 1950394"/>
                    <a:gd name="connsiteX166" fmla="*/ 567063 w 1950394"/>
                    <a:gd name="connsiteY166" fmla="*/ 1476211 h 1950394"/>
                    <a:gd name="connsiteX167" fmla="*/ 596474 w 1950394"/>
                    <a:gd name="connsiteY167" fmla="*/ 1498914 h 1950394"/>
                    <a:gd name="connsiteX168" fmla="*/ 601634 w 1950394"/>
                    <a:gd name="connsiteY168" fmla="*/ 1515426 h 1950394"/>
                    <a:gd name="connsiteX169" fmla="*/ 574287 w 1950394"/>
                    <a:gd name="connsiteY169" fmla="*/ 1577343 h 1950394"/>
                    <a:gd name="connsiteX170" fmla="*/ 576867 w 1950394"/>
                    <a:gd name="connsiteY170" fmla="*/ 1591274 h 1950394"/>
                    <a:gd name="connsiteX171" fmla="*/ 639300 w 1950394"/>
                    <a:gd name="connsiteY171" fmla="*/ 1627393 h 1950394"/>
                    <a:gd name="connsiteX172" fmla="*/ 653747 w 1950394"/>
                    <a:gd name="connsiteY172" fmla="*/ 1622233 h 1950394"/>
                    <a:gd name="connsiteX173" fmla="*/ 693478 w 1950394"/>
                    <a:gd name="connsiteY173" fmla="*/ 1568571 h 1950394"/>
                    <a:gd name="connsiteX174" fmla="*/ 711537 w 1950394"/>
                    <a:gd name="connsiteY174" fmla="*/ 1564959 h 1950394"/>
                    <a:gd name="connsiteX175" fmla="*/ 743528 w 1950394"/>
                    <a:gd name="connsiteY175" fmla="*/ 1578375 h 1950394"/>
                    <a:gd name="connsiteX176" fmla="*/ 753847 w 1950394"/>
                    <a:gd name="connsiteY176" fmla="*/ 1593854 h 1950394"/>
                    <a:gd name="connsiteX177" fmla="*/ 744044 w 1950394"/>
                    <a:gd name="connsiteY177" fmla="*/ 1658351 h 1950394"/>
                    <a:gd name="connsiteX178" fmla="*/ 752299 w 1950394"/>
                    <a:gd name="connsiteY178" fmla="*/ 1673831 h 1950394"/>
                    <a:gd name="connsiteX179" fmla="*/ 818344 w 1950394"/>
                    <a:gd name="connsiteY179" fmla="*/ 1691374 h 1950394"/>
                    <a:gd name="connsiteX180" fmla="*/ 832276 w 1950394"/>
                    <a:gd name="connsiteY180" fmla="*/ 1682602 h 1950394"/>
                    <a:gd name="connsiteX181" fmla="*/ 857043 w 1950394"/>
                    <a:gd name="connsiteY181" fmla="*/ 1619653 h 1950394"/>
                    <a:gd name="connsiteX182" fmla="*/ 868910 w 1950394"/>
                    <a:gd name="connsiteY182" fmla="*/ 1612429 h 1950394"/>
                    <a:gd name="connsiteX183" fmla="*/ 908640 w 1950394"/>
                    <a:gd name="connsiteY183" fmla="*/ 1617589 h 1950394"/>
                    <a:gd name="connsiteX184" fmla="*/ 922056 w 1950394"/>
                    <a:gd name="connsiteY184" fmla="*/ 1630488 h 1950394"/>
                    <a:gd name="connsiteX185" fmla="*/ 929279 w 1950394"/>
                    <a:gd name="connsiteY185" fmla="*/ 1692922 h 1950394"/>
                    <a:gd name="connsiteX186" fmla="*/ 942695 w 1950394"/>
                    <a:gd name="connsiteY186" fmla="*/ 1707369 h 1950394"/>
                    <a:gd name="connsiteX187" fmla="*/ 1007192 w 1950394"/>
                    <a:gd name="connsiteY187" fmla="*/ 1707369 h 1950394"/>
                    <a:gd name="connsiteX188" fmla="*/ 1020607 w 1950394"/>
                    <a:gd name="connsiteY188" fmla="*/ 1692406 h 1950394"/>
                    <a:gd name="connsiteX189" fmla="*/ 1028347 w 1950394"/>
                    <a:gd name="connsiteY189" fmla="*/ 1628941 h 1950394"/>
                    <a:gd name="connsiteX190" fmla="*/ 1040215 w 1950394"/>
                    <a:gd name="connsiteY190" fmla="*/ 1617589 h 1950394"/>
                    <a:gd name="connsiteX191" fmla="*/ 1078397 w 1950394"/>
                    <a:gd name="connsiteY191" fmla="*/ 1612429 h 1950394"/>
                    <a:gd name="connsiteX192" fmla="*/ 1092844 w 1950394"/>
                    <a:gd name="connsiteY192" fmla="*/ 1619653 h 1950394"/>
                    <a:gd name="connsiteX193" fmla="*/ 1117095 w 1950394"/>
                    <a:gd name="connsiteY193" fmla="*/ 1681570 h 1950394"/>
                    <a:gd name="connsiteX194" fmla="*/ 1130511 w 1950394"/>
                    <a:gd name="connsiteY194" fmla="*/ 1690858 h 1950394"/>
                    <a:gd name="connsiteX195" fmla="*/ 1196556 w 1950394"/>
                    <a:gd name="connsiteY195" fmla="*/ 1673315 h 1950394"/>
                    <a:gd name="connsiteX196" fmla="*/ 1204811 w 1950394"/>
                    <a:gd name="connsiteY196" fmla="*/ 1656803 h 1950394"/>
                    <a:gd name="connsiteX197" fmla="*/ 1198104 w 1950394"/>
                    <a:gd name="connsiteY197" fmla="*/ 1613977 h 19503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</a:cxnLst>
                  <a:rect l="l" t="t" r="r" b="b"/>
                  <a:pathLst>
                    <a:path w="1950394" h="1950394">
                      <a:moveTo>
                        <a:pt x="977265" y="1954006"/>
                      </a:moveTo>
                      <a:cubicBezTo>
                        <a:pt x="444261" y="1950394"/>
                        <a:pt x="1552" y="1529873"/>
                        <a:pt x="4" y="977261"/>
                      </a:cubicBezTo>
                      <a:cubicBezTo>
                        <a:pt x="-1544" y="439613"/>
                        <a:pt x="427749" y="0"/>
                        <a:pt x="976749" y="0"/>
                      </a:cubicBezTo>
                      <a:cubicBezTo>
                        <a:pt x="1519041" y="0"/>
                        <a:pt x="1952978" y="432905"/>
                        <a:pt x="1953494" y="976229"/>
                      </a:cubicBezTo>
                      <a:cubicBezTo>
                        <a:pt x="1953494" y="1512846"/>
                        <a:pt x="1525749" y="1948330"/>
                        <a:pt x="977265" y="1954006"/>
                      </a:cubicBezTo>
                      <a:close/>
                      <a:moveTo>
                        <a:pt x="1198104" y="1613977"/>
                      </a:moveTo>
                      <a:cubicBezTo>
                        <a:pt x="1198104" y="1578891"/>
                        <a:pt x="1194492" y="1586630"/>
                        <a:pt x="1221839" y="1574763"/>
                      </a:cubicBezTo>
                      <a:cubicBezTo>
                        <a:pt x="1228030" y="1572183"/>
                        <a:pt x="1234738" y="1569603"/>
                        <a:pt x="1240930" y="1566507"/>
                      </a:cubicBezTo>
                      <a:cubicBezTo>
                        <a:pt x="1247637" y="1562896"/>
                        <a:pt x="1252797" y="1563927"/>
                        <a:pt x="1257957" y="1569603"/>
                      </a:cubicBezTo>
                      <a:cubicBezTo>
                        <a:pt x="1272920" y="1586630"/>
                        <a:pt x="1290464" y="1602110"/>
                        <a:pt x="1298203" y="1624297"/>
                      </a:cubicBezTo>
                      <a:cubicBezTo>
                        <a:pt x="1300783" y="1631520"/>
                        <a:pt x="1304395" y="1633068"/>
                        <a:pt x="1311619" y="1629456"/>
                      </a:cubicBezTo>
                      <a:cubicBezTo>
                        <a:pt x="1333290" y="1618105"/>
                        <a:pt x="1354445" y="1605722"/>
                        <a:pt x="1375084" y="1592822"/>
                      </a:cubicBezTo>
                      <a:cubicBezTo>
                        <a:pt x="1382824" y="1588178"/>
                        <a:pt x="1381791" y="1584051"/>
                        <a:pt x="1377148" y="1578891"/>
                      </a:cubicBezTo>
                      <a:cubicBezTo>
                        <a:pt x="1361152" y="1560832"/>
                        <a:pt x="1356509" y="1537613"/>
                        <a:pt x="1349285" y="1515426"/>
                      </a:cubicBezTo>
                      <a:cubicBezTo>
                        <a:pt x="1347221" y="1509750"/>
                        <a:pt x="1348253" y="1505622"/>
                        <a:pt x="1353413" y="1502010"/>
                      </a:cubicBezTo>
                      <a:cubicBezTo>
                        <a:pt x="1364248" y="1493754"/>
                        <a:pt x="1375600" y="1485499"/>
                        <a:pt x="1385919" y="1476727"/>
                      </a:cubicBezTo>
                      <a:cubicBezTo>
                        <a:pt x="1391079" y="1472600"/>
                        <a:pt x="1395723" y="1473115"/>
                        <a:pt x="1400883" y="1476727"/>
                      </a:cubicBezTo>
                      <a:cubicBezTo>
                        <a:pt x="1419458" y="1489111"/>
                        <a:pt x="1440097" y="1498914"/>
                        <a:pt x="1452996" y="1518005"/>
                      </a:cubicBezTo>
                      <a:cubicBezTo>
                        <a:pt x="1457640" y="1525229"/>
                        <a:pt x="1463316" y="1525745"/>
                        <a:pt x="1470024" y="1519553"/>
                      </a:cubicBezTo>
                      <a:cubicBezTo>
                        <a:pt x="1487051" y="1503558"/>
                        <a:pt x="1503562" y="1487047"/>
                        <a:pt x="1519041" y="1470535"/>
                      </a:cubicBezTo>
                      <a:cubicBezTo>
                        <a:pt x="1525233" y="1464344"/>
                        <a:pt x="1525749" y="1458668"/>
                        <a:pt x="1518010" y="1453508"/>
                      </a:cubicBezTo>
                      <a:cubicBezTo>
                        <a:pt x="1498402" y="1440093"/>
                        <a:pt x="1488599" y="1418938"/>
                        <a:pt x="1475699" y="1400363"/>
                      </a:cubicBezTo>
                      <a:cubicBezTo>
                        <a:pt x="1472088" y="1395203"/>
                        <a:pt x="1472088" y="1391075"/>
                        <a:pt x="1476215" y="1386431"/>
                      </a:cubicBezTo>
                      <a:cubicBezTo>
                        <a:pt x="1484987" y="1375596"/>
                        <a:pt x="1493243" y="1364760"/>
                        <a:pt x="1501498" y="1353925"/>
                      </a:cubicBezTo>
                      <a:cubicBezTo>
                        <a:pt x="1505626" y="1348249"/>
                        <a:pt x="1510270" y="1348249"/>
                        <a:pt x="1515946" y="1349797"/>
                      </a:cubicBezTo>
                      <a:cubicBezTo>
                        <a:pt x="1538133" y="1357020"/>
                        <a:pt x="1560836" y="1362180"/>
                        <a:pt x="1579411" y="1377660"/>
                      </a:cubicBezTo>
                      <a:cubicBezTo>
                        <a:pt x="1584571" y="1382303"/>
                        <a:pt x="1588182" y="1382303"/>
                        <a:pt x="1592310" y="1375596"/>
                      </a:cubicBezTo>
                      <a:cubicBezTo>
                        <a:pt x="1605210" y="1354441"/>
                        <a:pt x="1617593" y="1333801"/>
                        <a:pt x="1628945" y="1312130"/>
                      </a:cubicBezTo>
                      <a:cubicBezTo>
                        <a:pt x="1632557" y="1304907"/>
                        <a:pt x="1631009" y="1300779"/>
                        <a:pt x="1623785" y="1298199"/>
                      </a:cubicBezTo>
                      <a:cubicBezTo>
                        <a:pt x="1605726" y="1291491"/>
                        <a:pt x="1591794" y="1278592"/>
                        <a:pt x="1577863" y="1265692"/>
                      </a:cubicBezTo>
                      <a:cubicBezTo>
                        <a:pt x="1560320" y="1248665"/>
                        <a:pt x="1560836" y="1253309"/>
                        <a:pt x="1571155" y="1230090"/>
                      </a:cubicBezTo>
                      <a:cubicBezTo>
                        <a:pt x="1574251" y="1222866"/>
                        <a:pt x="1577347" y="1215643"/>
                        <a:pt x="1579927" y="1208419"/>
                      </a:cubicBezTo>
                      <a:cubicBezTo>
                        <a:pt x="1582507" y="1200163"/>
                        <a:pt x="1587667" y="1197583"/>
                        <a:pt x="1596438" y="1197583"/>
                      </a:cubicBezTo>
                      <a:cubicBezTo>
                        <a:pt x="1618625" y="1198100"/>
                        <a:pt x="1640296" y="1197583"/>
                        <a:pt x="1660935" y="1207387"/>
                      </a:cubicBezTo>
                      <a:cubicBezTo>
                        <a:pt x="1668159" y="1210483"/>
                        <a:pt x="1672287" y="1209967"/>
                        <a:pt x="1675383" y="1201195"/>
                      </a:cubicBezTo>
                      <a:cubicBezTo>
                        <a:pt x="1682090" y="1178492"/>
                        <a:pt x="1688282" y="1155789"/>
                        <a:pt x="1693442" y="1132570"/>
                      </a:cubicBezTo>
                      <a:cubicBezTo>
                        <a:pt x="1695506" y="1123283"/>
                        <a:pt x="1692926" y="1119671"/>
                        <a:pt x="1684154" y="1119155"/>
                      </a:cubicBezTo>
                      <a:cubicBezTo>
                        <a:pt x="1660935" y="1117091"/>
                        <a:pt x="1641328" y="1104192"/>
                        <a:pt x="1621205" y="1093872"/>
                      </a:cubicBezTo>
                      <a:cubicBezTo>
                        <a:pt x="1616561" y="1091808"/>
                        <a:pt x="1613465" y="1088712"/>
                        <a:pt x="1614497" y="1083037"/>
                      </a:cubicBezTo>
                      <a:cubicBezTo>
                        <a:pt x="1616561" y="1069621"/>
                        <a:pt x="1618625" y="1055690"/>
                        <a:pt x="1620173" y="1042274"/>
                      </a:cubicBezTo>
                      <a:cubicBezTo>
                        <a:pt x="1621205" y="1034535"/>
                        <a:pt x="1625333" y="1031439"/>
                        <a:pt x="1632557" y="1029891"/>
                      </a:cubicBezTo>
                      <a:cubicBezTo>
                        <a:pt x="1653712" y="1025763"/>
                        <a:pt x="1673835" y="1018539"/>
                        <a:pt x="1696022" y="1022667"/>
                      </a:cubicBezTo>
                      <a:cubicBezTo>
                        <a:pt x="1704793" y="1024215"/>
                        <a:pt x="1708921" y="1020603"/>
                        <a:pt x="1709437" y="1010800"/>
                      </a:cubicBezTo>
                      <a:cubicBezTo>
                        <a:pt x="1710469" y="988612"/>
                        <a:pt x="1710985" y="966426"/>
                        <a:pt x="1709437" y="943723"/>
                      </a:cubicBezTo>
                      <a:cubicBezTo>
                        <a:pt x="1708921" y="933403"/>
                        <a:pt x="1704793" y="929791"/>
                        <a:pt x="1694990" y="931339"/>
                      </a:cubicBezTo>
                      <a:cubicBezTo>
                        <a:pt x="1680026" y="933919"/>
                        <a:pt x="1665063" y="931855"/>
                        <a:pt x="1650616" y="928243"/>
                      </a:cubicBezTo>
                      <a:cubicBezTo>
                        <a:pt x="1619141" y="919988"/>
                        <a:pt x="1621205" y="928243"/>
                        <a:pt x="1618109" y="892125"/>
                      </a:cubicBezTo>
                      <a:cubicBezTo>
                        <a:pt x="1617593" y="885933"/>
                        <a:pt x="1616561" y="880257"/>
                        <a:pt x="1615013" y="874582"/>
                      </a:cubicBezTo>
                      <a:cubicBezTo>
                        <a:pt x="1612949" y="866842"/>
                        <a:pt x="1616561" y="862714"/>
                        <a:pt x="1622753" y="859102"/>
                      </a:cubicBezTo>
                      <a:cubicBezTo>
                        <a:pt x="1642876" y="849299"/>
                        <a:pt x="1661967" y="836915"/>
                        <a:pt x="1684670" y="834851"/>
                      </a:cubicBezTo>
                      <a:cubicBezTo>
                        <a:pt x="1692410" y="834335"/>
                        <a:pt x="1696022" y="830724"/>
                        <a:pt x="1693442" y="821952"/>
                      </a:cubicBezTo>
                      <a:cubicBezTo>
                        <a:pt x="1687766" y="799249"/>
                        <a:pt x="1682090" y="776030"/>
                        <a:pt x="1674867" y="753327"/>
                      </a:cubicBezTo>
                      <a:cubicBezTo>
                        <a:pt x="1671771" y="744039"/>
                        <a:pt x="1667643" y="743007"/>
                        <a:pt x="1659903" y="746619"/>
                      </a:cubicBezTo>
                      <a:cubicBezTo>
                        <a:pt x="1638748" y="756423"/>
                        <a:pt x="1616561" y="755907"/>
                        <a:pt x="1594374" y="756423"/>
                      </a:cubicBezTo>
                      <a:cubicBezTo>
                        <a:pt x="1587667" y="756423"/>
                        <a:pt x="1583023" y="754359"/>
                        <a:pt x="1580443" y="747651"/>
                      </a:cubicBezTo>
                      <a:cubicBezTo>
                        <a:pt x="1575799" y="735784"/>
                        <a:pt x="1571155" y="724432"/>
                        <a:pt x="1565995" y="713081"/>
                      </a:cubicBezTo>
                      <a:cubicBezTo>
                        <a:pt x="1562900" y="705857"/>
                        <a:pt x="1564448" y="701213"/>
                        <a:pt x="1570123" y="696054"/>
                      </a:cubicBezTo>
                      <a:cubicBezTo>
                        <a:pt x="1586635" y="681090"/>
                        <a:pt x="1602114" y="664579"/>
                        <a:pt x="1623269" y="656323"/>
                      </a:cubicBezTo>
                      <a:cubicBezTo>
                        <a:pt x="1631009" y="653227"/>
                        <a:pt x="1632557" y="649616"/>
                        <a:pt x="1628429" y="641876"/>
                      </a:cubicBezTo>
                      <a:cubicBezTo>
                        <a:pt x="1617077" y="620721"/>
                        <a:pt x="1605210" y="599566"/>
                        <a:pt x="1592310" y="579443"/>
                      </a:cubicBezTo>
                      <a:cubicBezTo>
                        <a:pt x="1587667" y="572219"/>
                        <a:pt x="1584055" y="572219"/>
                        <a:pt x="1578379" y="576863"/>
                      </a:cubicBezTo>
                      <a:cubicBezTo>
                        <a:pt x="1564963" y="587698"/>
                        <a:pt x="1548968" y="594406"/>
                        <a:pt x="1532457" y="599050"/>
                      </a:cubicBezTo>
                      <a:cubicBezTo>
                        <a:pt x="1499950" y="607821"/>
                        <a:pt x="1510270" y="610917"/>
                        <a:pt x="1490147" y="585118"/>
                      </a:cubicBezTo>
                      <a:cubicBezTo>
                        <a:pt x="1486019" y="579443"/>
                        <a:pt x="1481891" y="574283"/>
                        <a:pt x="1477247" y="569123"/>
                      </a:cubicBezTo>
                      <a:cubicBezTo>
                        <a:pt x="1472088" y="563447"/>
                        <a:pt x="1472088" y="558288"/>
                        <a:pt x="1476731" y="552096"/>
                      </a:cubicBezTo>
                      <a:cubicBezTo>
                        <a:pt x="1489115" y="533521"/>
                        <a:pt x="1498918" y="513397"/>
                        <a:pt x="1518525" y="499982"/>
                      </a:cubicBezTo>
                      <a:cubicBezTo>
                        <a:pt x="1525233" y="495338"/>
                        <a:pt x="1525233" y="490178"/>
                        <a:pt x="1519557" y="483987"/>
                      </a:cubicBezTo>
                      <a:cubicBezTo>
                        <a:pt x="1503562" y="466960"/>
                        <a:pt x="1487051" y="450448"/>
                        <a:pt x="1470540" y="434453"/>
                      </a:cubicBezTo>
                      <a:cubicBezTo>
                        <a:pt x="1463316" y="427745"/>
                        <a:pt x="1458156" y="428261"/>
                        <a:pt x="1452480" y="436001"/>
                      </a:cubicBezTo>
                      <a:cubicBezTo>
                        <a:pt x="1443709" y="448384"/>
                        <a:pt x="1431841" y="457672"/>
                        <a:pt x="1418942" y="465412"/>
                      </a:cubicBezTo>
                      <a:cubicBezTo>
                        <a:pt x="1393143" y="481407"/>
                        <a:pt x="1393143" y="481407"/>
                        <a:pt x="1369408" y="463348"/>
                      </a:cubicBezTo>
                      <a:cubicBezTo>
                        <a:pt x="1364764" y="459736"/>
                        <a:pt x="1360121" y="455608"/>
                        <a:pt x="1354961" y="452512"/>
                      </a:cubicBezTo>
                      <a:cubicBezTo>
                        <a:pt x="1348253" y="448384"/>
                        <a:pt x="1347221" y="443225"/>
                        <a:pt x="1349801" y="436001"/>
                      </a:cubicBezTo>
                      <a:cubicBezTo>
                        <a:pt x="1357025" y="414330"/>
                        <a:pt x="1361668" y="391627"/>
                        <a:pt x="1377148" y="374084"/>
                      </a:cubicBezTo>
                      <a:cubicBezTo>
                        <a:pt x="1382307" y="368408"/>
                        <a:pt x="1381276" y="364280"/>
                        <a:pt x="1374052" y="360152"/>
                      </a:cubicBezTo>
                      <a:cubicBezTo>
                        <a:pt x="1353929" y="347769"/>
                        <a:pt x="1333806" y="335385"/>
                        <a:pt x="1312651" y="324550"/>
                      </a:cubicBezTo>
                      <a:cubicBezTo>
                        <a:pt x="1304911" y="320422"/>
                        <a:pt x="1299751" y="320422"/>
                        <a:pt x="1296655" y="329193"/>
                      </a:cubicBezTo>
                      <a:cubicBezTo>
                        <a:pt x="1288916" y="350865"/>
                        <a:pt x="1271888" y="365828"/>
                        <a:pt x="1256925" y="382855"/>
                      </a:cubicBezTo>
                      <a:cubicBezTo>
                        <a:pt x="1251249" y="389047"/>
                        <a:pt x="1246090" y="389563"/>
                        <a:pt x="1238866" y="386467"/>
                      </a:cubicBezTo>
                      <a:cubicBezTo>
                        <a:pt x="1228546" y="381307"/>
                        <a:pt x="1217711" y="377179"/>
                        <a:pt x="1206875" y="373052"/>
                      </a:cubicBezTo>
                      <a:cubicBezTo>
                        <a:pt x="1199136" y="370472"/>
                        <a:pt x="1196556" y="365312"/>
                        <a:pt x="1196556" y="357572"/>
                      </a:cubicBezTo>
                      <a:cubicBezTo>
                        <a:pt x="1197072" y="335385"/>
                        <a:pt x="1196556" y="313714"/>
                        <a:pt x="1206359" y="293075"/>
                      </a:cubicBezTo>
                      <a:cubicBezTo>
                        <a:pt x="1209971" y="285335"/>
                        <a:pt x="1208939" y="280692"/>
                        <a:pt x="1199652" y="278112"/>
                      </a:cubicBezTo>
                      <a:cubicBezTo>
                        <a:pt x="1176949" y="271404"/>
                        <a:pt x="1154246" y="265212"/>
                        <a:pt x="1131027" y="259537"/>
                      </a:cubicBezTo>
                      <a:cubicBezTo>
                        <a:pt x="1122255" y="257473"/>
                        <a:pt x="1119159" y="260569"/>
                        <a:pt x="1118127" y="268308"/>
                      </a:cubicBezTo>
                      <a:cubicBezTo>
                        <a:pt x="1116063" y="291527"/>
                        <a:pt x="1103164" y="311134"/>
                        <a:pt x="1093360" y="331258"/>
                      </a:cubicBezTo>
                      <a:cubicBezTo>
                        <a:pt x="1090780" y="336933"/>
                        <a:pt x="1086653" y="339513"/>
                        <a:pt x="1079945" y="338481"/>
                      </a:cubicBezTo>
                      <a:cubicBezTo>
                        <a:pt x="1067561" y="336417"/>
                        <a:pt x="1055178" y="334869"/>
                        <a:pt x="1042794" y="333837"/>
                      </a:cubicBezTo>
                      <a:cubicBezTo>
                        <a:pt x="1034539" y="332805"/>
                        <a:pt x="1029895" y="329193"/>
                        <a:pt x="1028347" y="320422"/>
                      </a:cubicBezTo>
                      <a:cubicBezTo>
                        <a:pt x="1024735" y="299783"/>
                        <a:pt x="1016996" y="279660"/>
                        <a:pt x="1021123" y="257989"/>
                      </a:cubicBezTo>
                      <a:cubicBezTo>
                        <a:pt x="1022671" y="248701"/>
                        <a:pt x="1019059" y="244057"/>
                        <a:pt x="1008740" y="243541"/>
                      </a:cubicBezTo>
                      <a:cubicBezTo>
                        <a:pt x="986553" y="242509"/>
                        <a:pt x="964366" y="242509"/>
                        <a:pt x="941663" y="243541"/>
                      </a:cubicBezTo>
                      <a:cubicBezTo>
                        <a:pt x="931859" y="244057"/>
                        <a:pt x="928247" y="248185"/>
                        <a:pt x="929795" y="256957"/>
                      </a:cubicBezTo>
                      <a:cubicBezTo>
                        <a:pt x="933923" y="279144"/>
                        <a:pt x="926184" y="299267"/>
                        <a:pt x="922572" y="320422"/>
                      </a:cubicBezTo>
                      <a:cubicBezTo>
                        <a:pt x="921024" y="328678"/>
                        <a:pt x="916896" y="332290"/>
                        <a:pt x="909156" y="333321"/>
                      </a:cubicBezTo>
                      <a:cubicBezTo>
                        <a:pt x="896773" y="334869"/>
                        <a:pt x="884389" y="335901"/>
                        <a:pt x="872006" y="337965"/>
                      </a:cubicBezTo>
                      <a:cubicBezTo>
                        <a:pt x="864782" y="339513"/>
                        <a:pt x="860654" y="336933"/>
                        <a:pt x="857559" y="330226"/>
                      </a:cubicBezTo>
                      <a:cubicBezTo>
                        <a:pt x="847755" y="310102"/>
                        <a:pt x="835371" y="291527"/>
                        <a:pt x="833308" y="268308"/>
                      </a:cubicBezTo>
                      <a:cubicBezTo>
                        <a:pt x="832276" y="259537"/>
                        <a:pt x="828664" y="256957"/>
                        <a:pt x="819892" y="259021"/>
                      </a:cubicBezTo>
                      <a:cubicBezTo>
                        <a:pt x="797705" y="264180"/>
                        <a:pt x="775518" y="269856"/>
                        <a:pt x="753847" y="276564"/>
                      </a:cubicBezTo>
                      <a:cubicBezTo>
                        <a:pt x="744044" y="279660"/>
                        <a:pt x="740948" y="283272"/>
                        <a:pt x="745591" y="293075"/>
                      </a:cubicBezTo>
                      <a:cubicBezTo>
                        <a:pt x="751783" y="308039"/>
                        <a:pt x="754879" y="323518"/>
                        <a:pt x="754879" y="339513"/>
                      </a:cubicBezTo>
                      <a:cubicBezTo>
                        <a:pt x="754879" y="367892"/>
                        <a:pt x="755395" y="367892"/>
                        <a:pt x="728564" y="378728"/>
                      </a:cubicBezTo>
                      <a:cubicBezTo>
                        <a:pt x="722888" y="380791"/>
                        <a:pt x="717213" y="383371"/>
                        <a:pt x="712053" y="385951"/>
                      </a:cubicBezTo>
                      <a:cubicBezTo>
                        <a:pt x="705345" y="389563"/>
                        <a:pt x="700185" y="388531"/>
                        <a:pt x="695026" y="382855"/>
                      </a:cubicBezTo>
                      <a:cubicBezTo>
                        <a:pt x="679546" y="365828"/>
                        <a:pt x="662519" y="350349"/>
                        <a:pt x="654779" y="328161"/>
                      </a:cubicBezTo>
                      <a:cubicBezTo>
                        <a:pt x="652200" y="320938"/>
                        <a:pt x="648588" y="319390"/>
                        <a:pt x="641364" y="323002"/>
                      </a:cubicBezTo>
                      <a:cubicBezTo>
                        <a:pt x="619693" y="334353"/>
                        <a:pt x="598538" y="346737"/>
                        <a:pt x="577899" y="359636"/>
                      </a:cubicBezTo>
                      <a:cubicBezTo>
                        <a:pt x="571707" y="363248"/>
                        <a:pt x="570159" y="366860"/>
                        <a:pt x="574803" y="372536"/>
                      </a:cubicBezTo>
                      <a:cubicBezTo>
                        <a:pt x="590798" y="390595"/>
                        <a:pt x="595958" y="413298"/>
                        <a:pt x="602666" y="435485"/>
                      </a:cubicBezTo>
                      <a:cubicBezTo>
                        <a:pt x="604730" y="442193"/>
                        <a:pt x="604214" y="446836"/>
                        <a:pt x="598022" y="450964"/>
                      </a:cubicBezTo>
                      <a:cubicBezTo>
                        <a:pt x="587702" y="458188"/>
                        <a:pt x="577383" y="466444"/>
                        <a:pt x="567579" y="474699"/>
                      </a:cubicBezTo>
                      <a:cubicBezTo>
                        <a:pt x="561388" y="479859"/>
                        <a:pt x="556744" y="478827"/>
                        <a:pt x="550552" y="474699"/>
                      </a:cubicBezTo>
                      <a:cubicBezTo>
                        <a:pt x="531977" y="462316"/>
                        <a:pt x="511854" y="451996"/>
                        <a:pt x="498438" y="432905"/>
                      </a:cubicBezTo>
                      <a:cubicBezTo>
                        <a:pt x="494310" y="426713"/>
                        <a:pt x="489151" y="426197"/>
                        <a:pt x="483475" y="431357"/>
                      </a:cubicBezTo>
                      <a:cubicBezTo>
                        <a:pt x="465932" y="447352"/>
                        <a:pt x="448904" y="464895"/>
                        <a:pt x="432393" y="482439"/>
                      </a:cubicBezTo>
                      <a:cubicBezTo>
                        <a:pt x="427233" y="488114"/>
                        <a:pt x="426717" y="493274"/>
                        <a:pt x="433425" y="497402"/>
                      </a:cubicBezTo>
                      <a:cubicBezTo>
                        <a:pt x="453032" y="510818"/>
                        <a:pt x="462836" y="531457"/>
                        <a:pt x="475735" y="550032"/>
                      </a:cubicBezTo>
                      <a:cubicBezTo>
                        <a:pt x="479863" y="555708"/>
                        <a:pt x="479863" y="560867"/>
                        <a:pt x="475219" y="566027"/>
                      </a:cubicBezTo>
                      <a:cubicBezTo>
                        <a:pt x="466964" y="576347"/>
                        <a:pt x="458708" y="587182"/>
                        <a:pt x="450968" y="597502"/>
                      </a:cubicBezTo>
                      <a:cubicBezTo>
                        <a:pt x="447357" y="602146"/>
                        <a:pt x="443745" y="603694"/>
                        <a:pt x="437553" y="601629"/>
                      </a:cubicBezTo>
                      <a:cubicBezTo>
                        <a:pt x="414850" y="594406"/>
                        <a:pt x="391631" y="589246"/>
                        <a:pt x="373056" y="573251"/>
                      </a:cubicBezTo>
                      <a:cubicBezTo>
                        <a:pt x="367896" y="568607"/>
                        <a:pt x="363768" y="568607"/>
                        <a:pt x="360156" y="575315"/>
                      </a:cubicBezTo>
                      <a:cubicBezTo>
                        <a:pt x="347257" y="596470"/>
                        <a:pt x="334358" y="617109"/>
                        <a:pt x="323522" y="638780"/>
                      </a:cubicBezTo>
                      <a:cubicBezTo>
                        <a:pt x="319910" y="646004"/>
                        <a:pt x="320942" y="650131"/>
                        <a:pt x="328166" y="652711"/>
                      </a:cubicBezTo>
                      <a:cubicBezTo>
                        <a:pt x="346225" y="659419"/>
                        <a:pt x="360672" y="672318"/>
                        <a:pt x="374088" y="685218"/>
                      </a:cubicBezTo>
                      <a:cubicBezTo>
                        <a:pt x="392147" y="702245"/>
                        <a:pt x="391115" y="698117"/>
                        <a:pt x="380795" y="720820"/>
                      </a:cubicBezTo>
                      <a:cubicBezTo>
                        <a:pt x="377700" y="728044"/>
                        <a:pt x="374604" y="735268"/>
                        <a:pt x="372024" y="742492"/>
                      </a:cubicBezTo>
                      <a:cubicBezTo>
                        <a:pt x="369444" y="750747"/>
                        <a:pt x="364284" y="753327"/>
                        <a:pt x="355513" y="753327"/>
                      </a:cubicBezTo>
                      <a:cubicBezTo>
                        <a:pt x="333326" y="752811"/>
                        <a:pt x="311655" y="753327"/>
                        <a:pt x="291015" y="743523"/>
                      </a:cubicBezTo>
                      <a:cubicBezTo>
                        <a:pt x="282760" y="739396"/>
                        <a:pt x="279148" y="742492"/>
                        <a:pt x="276568" y="751263"/>
                      </a:cubicBezTo>
                      <a:cubicBezTo>
                        <a:pt x="269860" y="773450"/>
                        <a:pt x="264185" y="796153"/>
                        <a:pt x="258509" y="818340"/>
                      </a:cubicBezTo>
                      <a:cubicBezTo>
                        <a:pt x="256445" y="827628"/>
                        <a:pt x="259025" y="831239"/>
                        <a:pt x="267796" y="831756"/>
                      </a:cubicBezTo>
                      <a:cubicBezTo>
                        <a:pt x="291015" y="833819"/>
                        <a:pt x="310623" y="846719"/>
                        <a:pt x="330746" y="857038"/>
                      </a:cubicBezTo>
                      <a:cubicBezTo>
                        <a:pt x="335905" y="859618"/>
                        <a:pt x="338485" y="863230"/>
                        <a:pt x="337453" y="869422"/>
                      </a:cubicBezTo>
                      <a:cubicBezTo>
                        <a:pt x="335389" y="881805"/>
                        <a:pt x="333842" y="894189"/>
                        <a:pt x="332810" y="906572"/>
                      </a:cubicBezTo>
                      <a:cubicBezTo>
                        <a:pt x="331778" y="915344"/>
                        <a:pt x="328166" y="919988"/>
                        <a:pt x="318878" y="922052"/>
                      </a:cubicBezTo>
                      <a:cubicBezTo>
                        <a:pt x="298239" y="925664"/>
                        <a:pt x="278116" y="932887"/>
                        <a:pt x="256445" y="929275"/>
                      </a:cubicBezTo>
                      <a:cubicBezTo>
                        <a:pt x="246125" y="927211"/>
                        <a:pt x="243029" y="932371"/>
                        <a:pt x="242514" y="942175"/>
                      </a:cubicBezTo>
                      <a:cubicBezTo>
                        <a:pt x="241482" y="963846"/>
                        <a:pt x="241482" y="985001"/>
                        <a:pt x="242514" y="1006672"/>
                      </a:cubicBezTo>
                      <a:cubicBezTo>
                        <a:pt x="243029" y="1018023"/>
                        <a:pt x="247157" y="1022667"/>
                        <a:pt x="257993" y="1020603"/>
                      </a:cubicBezTo>
                      <a:cubicBezTo>
                        <a:pt x="280180" y="1016475"/>
                        <a:pt x="300303" y="1024731"/>
                        <a:pt x="321458" y="1028343"/>
                      </a:cubicBezTo>
                      <a:cubicBezTo>
                        <a:pt x="327650" y="1029375"/>
                        <a:pt x="331262" y="1032987"/>
                        <a:pt x="331778" y="1039694"/>
                      </a:cubicBezTo>
                      <a:cubicBezTo>
                        <a:pt x="333326" y="1052594"/>
                        <a:pt x="334358" y="1065493"/>
                        <a:pt x="336937" y="1077877"/>
                      </a:cubicBezTo>
                      <a:cubicBezTo>
                        <a:pt x="338485" y="1085617"/>
                        <a:pt x="335905" y="1089744"/>
                        <a:pt x="329198" y="1093356"/>
                      </a:cubicBezTo>
                      <a:cubicBezTo>
                        <a:pt x="309075" y="1103676"/>
                        <a:pt x="289467" y="1115543"/>
                        <a:pt x="265733" y="1117607"/>
                      </a:cubicBezTo>
                      <a:cubicBezTo>
                        <a:pt x="257993" y="1118123"/>
                        <a:pt x="255929" y="1122251"/>
                        <a:pt x="257993" y="1129990"/>
                      </a:cubicBezTo>
                      <a:cubicBezTo>
                        <a:pt x="263669" y="1153209"/>
                        <a:pt x="269344" y="1175913"/>
                        <a:pt x="276568" y="1198615"/>
                      </a:cubicBezTo>
                      <a:cubicBezTo>
                        <a:pt x="279148" y="1207903"/>
                        <a:pt x="283276" y="1209451"/>
                        <a:pt x="291531" y="1205839"/>
                      </a:cubicBezTo>
                      <a:cubicBezTo>
                        <a:pt x="308559" y="1198100"/>
                        <a:pt x="327134" y="1196035"/>
                        <a:pt x="345709" y="1196035"/>
                      </a:cubicBezTo>
                      <a:cubicBezTo>
                        <a:pt x="371508" y="1196035"/>
                        <a:pt x="366348" y="1193456"/>
                        <a:pt x="375636" y="1216675"/>
                      </a:cubicBezTo>
                      <a:cubicBezTo>
                        <a:pt x="378216" y="1223382"/>
                        <a:pt x="380795" y="1230606"/>
                        <a:pt x="384407" y="1236798"/>
                      </a:cubicBezTo>
                      <a:cubicBezTo>
                        <a:pt x="389051" y="1245569"/>
                        <a:pt x="386987" y="1251761"/>
                        <a:pt x="379764" y="1257953"/>
                      </a:cubicBezTo>
                      <a:cubicBezTo>
                        <a:pt x="363252" y="1272400"/>
                        <a:pt x="348289" y="1288396"/>
                        <a:pt x="327134" y="1296651"/>
                      </a:cubicBezTo>
                      <a:cubicBezTo>
                        <a:pt x="319394" y="1299231"/>
                        <a:pt x="319394" y="1303875"/>
                        <a:pt x="322490" y="1310583"/>
                      </a:cubicBezTo>
                      <a:cubicBezTo>
                        <a:pt x="333842" y="1332254"/>
                        <a:pt x="346225" y="1353409"/>
                        <a:pt x="359124" y="1374048"/>
                      </a:cubicBezTo>
                      <a:cubicBezTo>
                        <a:pt x="362736" y="1379724"/>
                        <a:pt x="365832" y="1380755"/>
                        <a:pt x="370992" y="1376628"/>
                      </a:cubicBezTo>
                      <a:cubicBezTo>
                        <a:pt x="389051" y="1361148"/>
                        <a:pt x="412270" y="1355988"/>
                        <a:pt x="433941" y="1348765"/>
                      </a:cubicBezTo>
                      <a:cubicBezTo>
                        <a:pt x="441165" y="1346185"/>
                        <a:pt x="445809" y="1347217"/>
                        <a:pt x="450452" y="1353925"/>
                      </a:cubicBezTo>
                      <a:cubicBezTo>
                        <a:pt x="457676" y="1364760"/>
                        <a:pt x="465932" y="1374564"/>
                        <a:pt x="474187" y="1384367"/>
                      </a:cubicBezTo>
                      <a:cubicBezTo>
                        <a:pt x="478315" y="1389527"/>
                        <a:pt x="478831" y="1393655"/>
                        <a:pt x="475219" y="1399331"/>
                      </a:cubicBezTo>
                      <a:cubicBezTo>
                        <a:pt x="462320" y="1417906"/>
                        <a:pt x="452516" y="1439061"/>
                        <a:pt x="432909" y="1452476"/>
                      </a:cubicBezTo>
                      <a:cubicBezTo>
                        <a:pt x="426201" y="1457120"/>
                        <a:pt x="425685" y="1461764"/>
                        <a:pt x="431877" y="1468471"/>
                      </a:cubicBezTo>
                      <a:cubicBezTo>
                        <a:pt x="447873" y="1486015"/>
                        <a:pt x="464384" y="1502526"/>
                        <a:pt x="481927" y="1518521"/>
                      </a:cubicBezTo>
                      <a:cubicBezTo>
                        <a:pt x="488119" y="1524197"/>
                        <a:pt x="493279" y="1524197"/>
                        <a:pt x="497922" y="1517489"/>
                      </a:cubicBezTo>
                      <a:cubicBezTo>
                        <a:pt x="510822" y="1498398"/>
                        <a:pt x="531461" y="1488595"/>
                        <a:pt x="550036" y="1475695"/>
                      </a:cubicBezTo>
                      <a:cubicBezTo>
                        <a:pt x="556228" y="1471568"/>
                        <a:pt x="561388" y="1471568"/>
                        <a:pt x="567063" y="1476211"/>
                      </a:cubicBezTo>
                      <a:cubicBezTo>
                        <a:pt x="576867" y="1483951"/>
                        <a:pt x="586670" y="1491690"/>
                        <a:pt x="596474" y="1498914"/>
                      </a:cubicBezTo>
                      <a:cubicBezTo>
                        <a:pt x="602666" y="1503558"/>
                        <a:pt x="604214" y="1508202"/>
                        <a:pt x="601634" y="1515426"/>
                      </a:cubicBezTo>
                      <a:cubicBezTo>
                        <a:pt x="594926" y="1537097"/>
                        <a:pt x="589250" y="1559284"/>
                        <a:pt x="574287" y="1577343"/>
                      </a:cubicBezTo>
                      <a:cubicBezTo>
                        <a:pt x="569127" y="1583018"/>
                        <a:pt x="569643" y="1587146"/>
                        <a:pt x="576867" y="1591274"/>
                      </a:cubicBezTo>
                      <a:cubicBezTo>
                        <a:pt x="597506" y="1603658"/>
                        <a:pt x="618145" y="1616041"/>
                        <a:pt x="639300" y="1627393"/>
                      </a:cubicBezTo>
                      <a:cubicBezTo>
                        <a:pt x="647040" y="1631520"/>
                        <a:pt x="651168" y="1629973"/>
                        <a:pt x="653747" y="1622233"/>
                      </a:cubicBezTo>
                      <a:cubicBezTo>
                        <a:pt x="662003" y="1600562"/>
                        <a:pt x="678514" y="1585598"/>
                        <a:pt x="693478" y="1568571"/>
                      </a:cubicBezTo>
                      <a:cubicBezTo>
                        <a:pt x="699153" y="1562379"/>
                        <a:pt x="704313" y="1561864"/>
                        <a:pt x="711537" y="1564959"/>
                      </a:cubicBezTo>
                      <a:cubicBezTo>
                        <a:pt x="721856" y="1570119"/>
                        <a:pt x="732692" y="1574247"/>
                        <a:pt x="743528" y="1578375"/>
                      </a:cubicBezTo>
                      <a:cubicBezTo>
                        <a:pt x="751267" y="1580955"/>
                        <a:pt x="753847" y="1585598"/>
                        <a:pt x="753847" y="1593854"/>
                      </a:cubicBezTo>
                      <a:cubicBezTo>
                        <a:pt x="753331" y="1616041"/>
                        <a:pt x="753847" y="1637712"/>
                        <a:pt x="744044" y="1658351"/>
                      </a:cubicBezTo>
                      <a:cubicBezTo>
                        <a:pt x="739916" y="1667123"/>
                        <a:pt x="743012" y="1671251"/>
                        <a:pt x="752299" y="1673831"/>
                      </a:cubicBezTo>
                      <a:cubicBezTo>
                        <a:pt x="773970" y="1680538"/>
                        <a:pt x="796157" y="1686214"/>
                        <a:pt x="818344" y="1691374"/>
                      </a:cubicBezTo>
                      <a:cubicBezTo>
                        <a:pt x="827116" y="1693438"/>
                        <a:pt x="831760" y="1692406"/>
                        <a:pt x="832276" y="1682602"/>
                      </a:cubicBezTo>
                      <a:cubicBezTo>
                        <a:pt x="834340" y="1659383"/>
                        <a:pt x="846723" y="1639776"/>
                        <a:pt x="857043" y="1619653"/>
                      </a:cubicBezTo>
                      <a:cubicBezTo>
                        <a:pt x="859622" y="1614493"/>
                        <a:pt x="862718" y="1611397"/>
                        <a:pt x="868910" y="1612429"/>
                      </a:cubicBezTo>
                      <a:cubicBezTo>
                        <a:pt x="881809" y="1614493"/>
                        <a:pt x="895225" y="1616041"/>
                        <a:pt x="908640" y="1617589"/>
                      </a:cubicBezTo>
                      <a:cubicBezTo>
                        <a:pt x="916896" y="1618621"/>
                        <a:pt x="920508" y="1622749"/>
                        <a:pt x="922056" y="1630488"/>
                      </a:cubicBezTo>
                      <a:cubicBezTo>
                        <a:pt x="925668" y="1651128"/>
                        <a:pt x="933407" y="1671251"/>
                        <a:pt x="929279" y="1692922"/>
                      </a:cubicBezTo>
                      <a:cubicBezTo>
                        <a:pt x="927215" y="1703757"/>
                        <a:pt x="932375" y="1706853"/>
                        <a:pt x="942695" y="1707369"/>
                      </a:cubicBezTo>
                      <a:cubicBezTo>
                        <a:pt x="964366" y="1708401"/>
                        <a:pt x="985521" y="1708401"/>
                        <a:pt x="1007192" y="1707369"/>
                      </a:cubicBezTo>
                      <a:cubicBezTo>
                        <a:pt x="1018028" y="1706853"/>
                        <a:pt x="1022155" y="1702725"/>
                        <a:pt x="1020607" y="1692406"/>
                      </a:cubicBezTo>
                      <a:cubicBezTo>
                        <a:pt x="1016480" y="1670219"/>
                        <a:pt x="1024219" y="1650096"/>
                        <a:pt x="1028347" y="1628941"/>
                      </a:cubicBezTo>
                      <a:cubicBezTo>
                        <a:pt x="1029379" y="1621717"/>
                        <a:pt x="1033507" y="1618621"/>
                        <a:pt x="1040215" y="1617589"/>
                      </a:cubicBezTo>
                      <a:cubicBezTo>
                        <a:pt x="1053114" y="1616041"/>
                        <a:pt x="1066013" y="1615009"/>
                        <a:pt x="1078397" y="1612429"/>
                      </a:cubicBezTo>
                      <a:cubicBezTo>
                        <a:pt x="1085621" y="1611397"/>
                        <a:pt x="1089748" y="1613461"/>
                        <a:pt x="1092844" y="1619653"/>
                      </a:cubicBezTo>
                      <a:cubicBezTo>
                        <a:pt x="1102648" y="1639776"/>
                        <a:pt x="1115031" y="1658351"/>
                        <a:pt x="1117095" y="1681570"/>
                      </a:cubicBezTo>
                      <a:cubicBezTo>
                        <a:pt x="1118127" y="1690342"/>
                        <a:pt x="1121739" y="1692922"/>
                        <a:pt x="1130511" y="1690858"/>
                      </a:cubicBezTo>
                      <a:cubicBezTo>
                        <a:pt x="1152698" y="1685698"/>
                        <a:pt x="1174885" y="1680022"/>
                        <a:pt x="1196556" y="1673315"/>
                      </a:cubicBezTo>
                      <a:cubicBezTo>
                        <a:pt x="1206359" y="1670219"/>
                        <a:pt x="1209455" y="1666607"/>
                        <a:pt x="1204811" y="1656803"/>
                      </a:cubicBezTo>
                      <a:cubicBezTo>
                        <a:pt x="1200168" y="1643904"/>
                        <a:pt x="1196556" y="1627393"/>
                        <a:pt x="1198104" y="1613977"/>
                      </a:cubicBezTo>
                      <a:close/>
                    </a:path>
                  </a:pathLst>
                </a:custGeom>
                <a:grpFill/>
                <a:ln w="5155" cap="flat">
                  <a:solidFill>
                    <a:schemeClr val="bg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2" name="Freeform: Shape 49">
                  <a:extLst>
                    <a:ext uri="{FF2B5EF4-FFF2-40B4-BE49-F238E27FC236}">
                      <a16:creationId xmlns:a16="http://schemas.microsoft.com/office/drawing/2014/main" id="{97F772B7-C825-8DB3-462E-6F1E1EE32178}"/>
                    </a:ext>
                  </a:extLst>
                </p:cNvPr>
                <p:cNvSpPr/>
                <p:nvPr/>
              </p:nvSpPr>
              <p:spPr>
                <a:xfrm>
                  <a:off x="306264" y="596604"/>
                  <a:ext cx="237705" cy="236465"/>
                </a:xfrm>
                <a:custGeom>
                  <a:avLst/>
                  <a:gdLst>
                    <a:gd name="connsiteX0" fmla="*/ 185362 w 237706"/>
                    <a:gd name="connsiteY0" fmla="*/ 130458 h 236466"/>
                    <a:gd name="connsiteX1" fmla="*/ 237706 w 237706"/>
                    <a:gd name="connsiteY1" fmla="*/ 130458 h 236466"/>
                    <a:gd name="connsiteX2" fmla="*/ 234128 w 237706"/>
                    <a:gd name="connsiteY2" fmla="*/ 154126 h 236466"/>
                    <a:gd name="connsiteX3" fmla="*/ 165835 w 237706"/>
                    <a:gd name="connsiteY3" fmla="*/ 229449 h 236466"/>
                    <a:gd name="connsiteX4" fmla="*/ 131078 w 237706"/>
                    <a:gd name="connsiteY4" fmla="*/ 236466 h 236466"/>
                    <a:gd name="connsiteX5" fmla="*/ 131078 w 237706"/>
                    <a:gd name="connsiteY5" fmla="*/ 186008 h 236466"/>
                    <a:gd name="connsiteX6" fmla="*/ 146195 w 237706"/>
                    <a:gd name="connsiteY6" fmla="*/ 182956 h 236466"/>
                    <a:gd name="connsiteX7" fmla="*/ 177100 w 237706"/>
                    <a:gd name="connsiteY7" fmla="*/ 157507 h 236466"/>
                    <a:gd name="connsiteX8" fmla="*/ 0 w 237706"/>
                    <a:gd name="connsiteY8" fmla="*/ 130458 h 236466"/>
                    <a:gd name="connsiteX9" fmla="*/ 52344 w 237706"/>
                    <a:gd name="connsiteY9" fmla="*/ 130458 h 236466"/>
                    <a:gd name="connsiteX10" fmla="*/ 60606 w 237706"/>
                    <a:gd name="connsiteY10" fmla="*/ 157507 h 236466"/>
                    <a:gd name="connsiteX11" fmla="*/ 91511 w 237706"/>
                    <a:gd name="connsiteY11" fmla="*/ 182956 h 236466"/>
                    <a:gd name="connsiteX12" fmla="*/ 106628 w 237706"/>
                    <a:gd name="connsiteY12" fmla="*/ 186008 h 236466"/>
                    <a:gd name="connsiteX13" fmla="*/ 106628 w 237706"/>
                    <a:gd name="connsiteY13" fmla="*/ 236466 h 236466"/>
                    <a:gd name="connsiteX14" fmla="*/ 71871 w 237706"/>
                    <a:gd name="connsiteY14" fmla="*/ 229449 h 236466"/>
                    <a:gd name="connsiteX15" fmla="*/ 3579 w 237706"/>
                    <a:gd name="connsiteY15" fmla="*/ 154126 h 236466"/>
                    <a:gd name="connsiteX16" fmla="*/ 131078 w 237706"/>
                    <a:gd name="connsiteY16" fmla="*/ 0 h 236466"/>
                    <a:gd name="connsiteX17" fmla="*/ 165835 w 237706"/>
                    <a:gd name="connsiteY17" fmla="*/ 7017 h 236466"/>
                    <a:gd name="connsiteX18" fmla="*/ 234128 w 237706"/>
                    <a:gd name="connsiteY18" fmla="*/ 82340 h 236466"/>
                    <a:gd name="connsiteX19" fmla="*/ 237706 w 237706"/>
                    <a:gd name="connsiteY19" fmla="*/ 106008 h 236466"/>
                    <a:gd name="connsiteX20" fmla="*/ 185362 w 237706"/>
                    <a:gd name="connsiteY20" fmla="*/ 106008 h 236466"/>
                    <a:gd name="connsiteX21" fmla="*/ 177100 w 237706"/>
                    <a:gd name="connsiteY21" fmla="*/ 78960 h 236466"/>
                    <a:gd name="connsiteX22" fmla="*/ 146195 w 237706"/>
                    <a:gd name="connsiteY22" fmla="*/ 53510 h 236466"/>
                    <a:gd name="connsiteX23" fmla="*/ 131078 w 237706"/>
                    <a:gd name="connsiteY23" fmla="*/ 50458 h 236466"/>
                    <a:gd name="connsiteX24" fmla="*/ 106628 w 237706"/>
                    <a:gd name="connsiteY24" fmla="*/ 0 h 236466"/>
                    <a:gd name="connsiteX25" fmla="*/ 106628 w 237706"/>
                    <a:gd name="connsiteY25" fmla="*/ 50458 h 236466"/>
                    <a:gd name="connsiteX26" fmla="*/ 91511 w 237706"/>
                    <a:gd name="connsiteY26" fmla="*/ 53510 h 236466"/>
                    <a:gd name="connsiteX27" fmla="*/ 60606 w 237706"/>
                    <a:gd name="connsiteY27" fmla="*/ 78960 h 236466"/>
                    <a:gd name="connsiteX28" fmla="*/ 52344 w 237706"/>
                    <a:gd name="connsiteY28" fmla="*/ 106008 h 236466"/>
                    <a:gd name="connsiteX29" fmla="*/ 0 w 237706"/>
                    <a:gd name="connsiteY29" fmla="*/ 106008 h 236466"/>
                    <a:gd name="connsiteX30" fmla="*/ 3579 w 237706"/>
                    <a:gd name="connsiteY30" fmla="*/ 82340 h 236466"/>
                    <a:gd name="connsiteX31" fmla="*/ 71871 w 237706"/>
                    <a:gd name="connsiteY31" fmla="*/ 7017 h 2364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</a:cxnLst>
                  <a:rect l="l" t="t" r="r" b="b"/>
                  <a:pathLst>
                    <a:path w="237706" h="236466">
                      <a:moveTo>
                        <a:pt x="185362" y="130458"/>
                      </a:moveTo>
                      <a:lnTo>
                        <a:pt x="237706" y="130458"/>
                      </a:lnTo>
                      <a:lnTo>
                        <a:pt x="234128" y="154126"/>
                      </a:lnTo>
                      <a:cubicBezTo>
                        <a:pt x="223548" y="188141"/>
                        <a:pt x="198326" y="215706"/>
                        <a:pt x="165835" y="229449"/>
                      </a:cubicBezTo>
                      <a:lnTo>
                        <a:pt x="131078" y="236466"/>
                      </a:lnTo>
                      <a:lnTo>
                        <a:pt x="131078" y="186008"/>
                      </a:lnTo>
                      <a:lnTo>
                        <a:pt x="146195" y="182956"/>
                      </a:lnTo>
                      <a:cubicBezTo>
                        <a:pt x="158800" y="177624"/>
                        <a:pt x="169526" y="168717"/>
                        <a:pt x="177100" y="157507"/>
                      </a:cubicBezTo>
                      <a:close/>
                      <a:moveTo>
                        <a:pt x="0" y="130458"/>
                      </a:moveTo>
                      <a:lnTo>
                        <a:pt x="52344" y="130458"/>
                      </a:lnTo>
                      <a:lnTo>
                        <a:pt x="60606" y="157507"/>
                      </a:lnTo>
                      <a:cubicBezTo>
                        <a:pt x="68180" y="168717"/>
                        <a:pt x="78906" y="177624"/>
                        <a:pt x="91511" y="182956"/>
                      </a:cubicBezTo>
                      <a:lnTo>
                        <a:pt x="106628" y="186008"/>
                      </a:lnTo>
                      <a:lnTo>
                        <a:pt x="106628" y="236466"/>
                      </a:lnTo>
                      <a:lnTo>
                        <a:pt x="71871" y="229449"/>
                      </a:lnTo>
                      <a:cubicBezTo>
                        <a:pt x="39380" y="215706"/>
                        <a:pt x="14159" y="188141"/>
                        <a:pt x="3579" y="154126"/>
                      </a:cubicBezTo>
                      <a:close/>
                      <a:moveTo>
                        <a:pt x="131078" y="0"/>
                      </a:moveTo>
                      <a:lnTo>
                        <a:pt x="165835" y="7017"/>
                      </a:lnTo>
                      <a:cubicBezTo>
                        <a:pt x="198326" y="20760"/>
                        <a:pt x="223548" y="48325"/>
                        <a:pt x="234128" y="82340"/>
                      </a:cubicBezTo>
                      <a:lnTo>
                        <a:pt x="237706" y="106008"/>
                      </a:lnTo>
                      <a:lnTo>
                        <a:pt x="185362" y="106008"/>
                      </a:lnTo>
                      <a:lnTo>
                        <a:pt x="177100" y="78960"/>
                      </a:lnTo>
                      <a:cubicBezTo>
                        <a:pt x="169526" y="67749"/>
                        <a:pt x="158800" y="58842"/>
                        <a:pt x="146195" y="53510"/>
                      </a:cubicBezTo>
                      <a:lnTo>
                        <a:pt x="131078" y="50458"/>
                      </a:lnTo>
                      <a:close/>
                      <a:moveTo>
                        <a:pt x="106628" y="0"/>
                      </a:moveTo>
                      <a:lnTo>
                        <a:pt x="106628" y="50458"/>
                      </a:lnTo>
                      <a:lnTo>
                        <a:pt x="91511" y="53510"/>
                      </a:lnTo>
                      <a:cubicBezTo>
                        <a:pt x="78906" y="58842"/>
                        <a:pt x="68180" y="67749"/>
                        <a:pt x="60606" y="78960"/>
                      </a:cubicBezTo>
                      <a:lnTo>
                        <a:pt x="52344" y="106008"/>
                      </a:lnTo>
                      <a:lnTo>
                        <a:pt x="0" y="106008"/>
                      </a:lnTo>
                      <a:lnTo>
                        <a:pt x="3579" y="82340"/>
                      </a:lnTo>
                      <a:cubicBezTo>
                        <a:pt x="14159" y="48325"/>
                        <a:pt x="39380" y="20760"/>
                        <a:pt x="71871" y="7017"/>
                      </a:cubicBezTo>
                      <a:close/>
                    </a:path>
                  </a:pathLst>
                </a:custGeom>
                <a:grp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" name="Oval 50">
                  <a:extLst>
                    <a:ext uri="{FF2B5EF4-FFF2-40B4-BE49-F238E27FC236}">
                      <a16:creationId xmlns:a16="http://schemas.microsoft.com/office/drawing/2014/main" id="{3E9A6CC4-562D-B135-AFDA-AC13D6F62206}"/>
                    </a:ext>
                  </a:extLst>
                </p:cNvPr>
                <p:cNvSpPr/>
                <p:nvPr/>
              </p:nvSpPr>
              <p:spPr>
                <a:xfrm>
                  <a:off x="385558" y="675280"/>
                  <a:ext cx="79122" cy="79122"/>
                </a:xfrm>
                <a:prstGeom prst="ellipse">
                  <a:avLst/>
                </a:prstGeom>
                <a:grpFill/>
                <a:ln w="190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7" name="Rectangle: Top Corners Rounded 34">
                <a:extLst>
                  <a:ext uri="{FF2B5EF4-FFF2-40B4-BE49-F238E27FC236}">
                    <a16:creationId xmlns:a16="http://schemas.microsoft.com/office/drawing/2014/main" id="{6B84F79B-A3DB-CC75-F55C-1D9B88A9FBF7}"/>
                  </a:ext>
                </a:extLst>
              </p:cNvPr>
              <p:cNvSpPr/>
              <p:nvPr/>
            </p:nvSpPr>
            <p:spPr>
              <a:xfrm>
                <a:off x="2939995" y="2950076"/>
                <a:ext cx="1618488" cy="256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8" name="Group 35">
                <a:extLst>
                  <a:ext uri="{FF2B5EF4-FFF2-40B4-BE49-F238E27FC236}">
                    <a16:creationId xmlns:a16="http://schemas.microsoft.com/office/drawing/2014/main" id="{09835FE8-5F20-0D6C-D696-B19BD723E9DC}"/>
                  </a:ext>
                </a:extLst>
              </p:cNvPr>
              <p:cNvGrpSpPr/>
              <p:nvPr/>
            </p:nvGrpSpPr>
            <p:grpSpPr>
              <a:xfrm rot="1056235">
                <a:off x="3546587" y="1602585"/>
                <a:ext cx="391039" cy="1171393"/>
                <a:chOff x="391499" y="630207"/>
                <a:chExt cx="531845" cy="1593193"/>
              </a:xfrm>
              <a:grpFill/>
            </p:grpSpPr>
            <p:sp>
              <p:nvSpPr>
                <p:cNvPr id="28" name="Rectangle: Rounded Corners 45">
                  <a:extLst>
                    <a:ext uri="{FF2B5EF4-FFF2-40B4-BE49-F238E27FC236}">
                      <a16:creationId xmlns:a16="http://schemas.microsoft.com/office/drawing/2014/main" id="{449CEB8F-5460-2C03-9895-9A280DF6DD60}"/>
                    </a:ext>
                  </a:extLst>
                </p:cNvPr>
                <p:cNvSpPr/>
                <p:nvPr/>
              </p:nvSpPr>
              <p:spPr>
                <a:xfrm rot="20495611">
                  <a:off x="400452" y="630207"/>
                  <a:ext cx="522892" cy="1539138"/>
                </a:xfrm>
                <a:prstGeom prst="roundRect">
                  <a:avLst>
                    <a:gd name="adj" fmla="val 0"/>
                  </a:avLst>
                </a:prstGeom>
                <a:grp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" name="Rectangle: Rounded Corners 46">
                  <a:extLst>
                    <a:ext uri="{FF2B5EF4-FFF2-40B4-BE49-F238E27FC236}">
                      <a16:creationId xmlns:a16="http://schemas.microsoft.com/office/drawing/2014/main" id="{4919F216-FC08-417E-4A24-390A83F66F54}"/>
                    </a:ext>
                  </a:extLst>
                </p:cNvPr>
                <p:cNvSpPr/>
                <p:nvPr/>
              </p:nvSpPr>
              <p:spPr>
                <a:xfrm rot="20495611">
                  <a:off x="391499" y="684262"/>
                  <a:ext cx="191607" cy="1539138"/>
                </a:xfrm>
                <a:prstGeom prst="roundRect">
                  <a:avLst>
                    <a:gd name="adj" fmla="val 0"/>
                  </a:avLst>
                </a:prstGeom>
                <a:grp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9" name="Oval 36">
                <a:extLst>
                  <a:ext uri="{FF2B5EF4-FFF2-40B4-BE49-F238E27FC236}">
                    <a16:creationId xmlns:a16="http://schemas.microsoft.com/office/drawing/2014/main" id="{EA8DE09E-4371-84B7-A926-E4A5E67EAC8D}"/>
                  </a:ext>
                </a:extLst>
              </p:cNvPr>
              <p:cNvSpPr/>
              <p:nvPr/>
            </p:nvSpPr>
            <p:spPr>
              <a:xfrm>
                <a:off x="3460460" y="1374042"/>
                <a:ext cx="525968" cy="525968"/>
              </a:xfrm>
              <a:prstGeom prst="ellipse">
                <a:avLst/>
              </a:prstGeom>
              <a:grpFill/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Freeform: Shape 37">
                <a:extLst>
                  <a:ext uri="{FF2B5EF4-FFF2-40B4-BE49-F238E27FC236}">
                    <a16:creationId xmlns:a16="http://schemas.microsoft.com/office/drawing/2014/main" id="{1935238C-0656-5FD7-B4E1-7D8E9BD118F0}"/>
                  </a:ext>
                </a:extLst>
              </p:cNvPr>
              <p:cNvSpPr/>
              <p:nvPr/>
            </p:nvSpPr>
            <p:spPr>
              <a:xfrm>
                <a:off x="3517185" y="1430767"/>
                <a:ext cx="412519" cy="412519"/>
              </a:xfrm>
              <a:custGeom>
                <a:avLst/>
                <a:gdLst>
                  <a:gd name="connsiteX0" fmla="*/ 977265 w 1950394"/>
                  <a:gd name="connsiteY0" fmla="*/ 1954006 h 1950394"/>
                  <a:gd name="connsiteX1" fmla="*/ 4 w 1950394"/>
                  <a:gd name="connsiteY1" fmla="*/ 977261 h 1950394"/>
                  <a:gd name="connsiteX2" fmla="*/ 976749 w 1950394"/>
                  <a:gd name="connsiteY2" fmla="*/ 0 h 1950394"/>
                  <a:gd name="connsiteX3" fmla="*/ 1953494 w 1950394"/>
                  <a:gd name="connsiteY3" fmla="*/ 976229 h 1950394"/>
                  <a:gd name="connsiteX4" fmla="*/ 977265 w 1950394"/>
                  <a:gd name="connsiteY4" fmla="*/ 1954006 h 1950394"/>
                  <a:gd name="connsiteX5" fmla="*/ 1198104 w 1950394"/>
                  <a:gd name="connsiteY5" fmla="*/ 1613977 h 1950394"/>
                  <a:gd name="connsiteX6" fmla="*/ 1221839 w 1950394"/>
                  <a:gd name="connsiteY6" fmla="*/ 1574763 h 1950394"/>
                  <a:gd name="connsiteX7" fmla="*/ 1240930 w 1950394"/>
                  <a:gd name="connsiteY7" fmla="*/ 1566507 h 1950394"/>
                  <a:gd name="connsiteX8" fmla="*/ 1257957 w 1950394"/>
                  <a:gd name="connsiteY8" fmla="*/ 1569603 h 1950394"/>
                  <a:gd name="connsiteX9" fmla="*/ 1298203 w 1950394"/>
                  <a:gd name="connsiteY9" fmla="*/ 1624297 h 1950394"/>
                  <a:gd name="connsiteX10" fmla="*/ 1311619 w 1950394"/>
                  <a:gd name="connsiteY10" fmla="*/ 1629456 h 1950394"/>
                  <a:gd name="connsiteX11" fmla="*/ 1375084 w 1950394"/>
                  <a:gd name="connsiteY11" fmla="*/ 1592822 h 1950394"/>
                  <a:gd name="connsiteX12" fmla="*/ 1377148 w 1950394"/>
                  <a:gd name="connsiteY12" fmla="*/ 1578891 h 1950394"/>
                  <a:gd name="connsiteX13" fmla="*/ 1349285 w 1950394"/>
                  <a:gd name="connsiteY13" fmla="*/ 1515426 h 1950394"/>
                  <a:gd name="connsiteX14" fmla="*/ 1353413 w 1950394"/>
                  <a:gd name="connsiteY14" fmla="*/ 1502010 h 1950394"/>
                  <a:gd name="connsiteX15" fmla="*/ 1385919 w 1950394"/>
                  <a:gd name="connsiteY15" fmla="*/ 1476727 h 1950394"/>
                  <a:gd name="connsiteX16" fmla="*/ 1400883 w 1950394"/>
                  <a:gd name="connsiteY16" fmla="*/ 1476727 h 1950394"/>
                  <a:gd name="connsiteX17" fmla="*/ 1452996 w 1950394"/>
                  <a:gd name="connsiteY17" fmla="*/ 1518005 h 1950394"/>
                  <a:gd name="connsiteX18" fmla="*/ 1470024 w 1950394"/>
                  <a:gd name="connsiteY18" fmla="*/ 1519553 h 1950394"/>
                  <a:gd name="connsiteX19" fmla="*/ 1519041 w 1950394"/>
                  <a:gd name="connsiteY19" fmla="*/ 1470535 h 1950394"/>
                  <a:gd name="connsiteX20" fmla="*/ 1518010 w 1950394"/>
                  <a:gd name="connsiteY20" fmla="*/ 1453508 h 1950394"/>
                  <a:gd name="connsiteX21" fmla="*/ 1475699 w 1950394"/>
                  <a:gd name="connsiteY21" fmla="*/ 1400363 h 1950394"/>
                  <a:gd name="connsiteX22" fmla="*/ 1476215 w 1950394"/>
                  <a:gd name="connsiteY22" fmla="*/ 1386431 h 1950394"/>
                  <a:gd name="connsiteX23" fmla="*/ 1501498 w 1950394"/>
                  <a:gd name="connsiteY23" fmla="*/ 1353925 h 1950394"/>
                  <a:gd name="connsiteX24" fmla="*/ 1515946 w 1950394"/>
                  <a:gd name="connsiteY24" fmla="*/ 1349797 h 1950394"/>
                  <a:gd name="connsiteX25" fmla="*/ 1579411 w 1950394"/>
                  <a:gd name="connsiteY25" fmla="*/ 1377660 h 1950394"/>
                  <a:gd name="connsiteX26" fmla="*/ 1592310 w 1950394"/>
                  <a:gd name="connsiteY26" fmla="*/ 1375596 h 1950394"/>
                  <a:gd name="connsiteX27" fmla="*/ 1628945 w 1950394"/>
                  <a:gd name="connsiteY27" fmla="*/ 1312130 h 1950394"/>
                  <a:gd name="connsiteX28" fmla="*/ 1623785 w 1950394"/>
                  <a:gd name="connsiteY28" fmla="*/ 1298199 h 1950394"/>
                  <a:gd name="connsiteX29" fmla="*/ 1577863 w 1950394"/>
                  <a:gd name="connsiteY29" fmla="*/ 1265692 h 1950394"/>
                  <a:gd name="connsiteX30" fmla="*/ 1571155 w 1950394"/>
                  <a:gd name="connsiteY30" fmla="*/ 1230090 h 1950394"/>
                  <a:gd name="connsiteX31" fmla="*/ 1579927 w 1950394"/>
                  <a:gd name="connsiteY31" fmla="*/ 1208419 h 1950394"/>
                  <a:gd name="connsiteX32" fmla="*/ 1596438 w 1950394"/>
                  <a:gd name="connsiteY32" fmla="*/ 1197583 h 1950394"/>
                  <a:gd name="connsiteX33" fmla="*/ 1660935 w 1950394"/>
                  <a:gd name="connsiteY33" fmla="*/ 1207387 h 1950394"/>
                  <a:gd name="connsiteX34" fmla="*/ 1675383 w 1950394"/>
                  <a:gd name="connsiteY34" fmla="*/ 1201195 h 1950394"/>
                  <a:gd name="connsiteX35" fmla="*/ 1693442 w 1950394"/>
                  <a:gd name="connsiteY35" fmla="*/ 1132570 h 1950394"/>
                  <a:gd name="connsiteX36" fmla="*/ 1684154 w 1950394"/>
                  <a:gd name="connsiteY36" fmla="*/ 1119155 h 1950394"/>
                  <a:gd name="connsiteX37" fmla="*/ 1621205 w 1950394"/>
                  <a:gd name="connsiteY37" fmla="*/ 1093872 h 1950394"/>
                  <a:gd name="connsiteX38" fmla="*/ 1614497 w 1950394"/>
                  <a:gd name="connsiteY38" fmla="*/ 1083037 h 1950394"/>
                  <a:gd name="connsiteX39" fmla="*/ 1620173 w 1950394"/>
                  <a:gd name="connsiteY39" fmla="*/ 1042274 h 1950394"/>
                  <a:gd name="connsiteX40" fmla="*/ 1632557 w 1950394"/>
                  <a:gd name="connsiteY40" fmla="*/ 1029891 h 1950394"/>
                  <a:gd name="connsiteX41" fmla="*/ 1696022 w 1950394"/>
                  <a:gd name="connsiteY41" fmla="*/ 1022667 h 1950394"/>
                  <a:gd name="connsiteX42" fmla="*/ 1709437 w 1950394"/>
                  <a:gd name="connsiteY42" fmla="*/ 1010800 h 1950394"/>
                  <a:gd name="connsiteX43" fmla="*/ 1709437 w 1950394"/>
                  <a:gd name="connsiteY43" fmla="*/ 943723 h 1950394"/>
                  <a:gd name="connsiteX44" fmla="*/ 1694990 w 1950394"/>
                  <a:gd name="connsiteY44" fmla="*/ 931339 h 1950394"/>
                  <a:gd name="connsiteX45" fmla="*/ 1650616 w 1950394"/>
                  <a:gd name="connsiteY45" fmla="*/ 928243 h 1950394"/>
                  <a:gd name="connsiteX46" fmla="*/ 1618109 w 1950394"/>
                  <a:gd name="connsiteY46" fmla="*/ 892125 h 1950394"/>
                  <a:gd name="connsiteX47" fmla="*/ 1615013 w 1950394"/>
                  <a:gd name="connsiteY47" fmla="*/ 874582 h 1950394"/>
                  <a:gd name="connsiteX48" fmla="*/ 1622753 w 1950394"/>
                  <a:gd name="connsiteY48" fmla="*/ 859102 h 1950394"/>
                  <a:gd name="connsiteX49" fmla="*/ 1684670 w 1950394"/>
                  <a:gd name="connsiteY49" fmla="*/ 834851 h 1950394"/>
                  <a:gd name="connsiteX50" fmla="*/ 1693442 w 1950394"/>
                  <a:gd name="connsiteY50" fmla="*/ 821952 h 1950394"/>
                  <a:gd name="connsiteX51" fmla="*/ 1674867 w 1950394"/>
                  <a:gd name="connsiteY51" fmla="*/ 753327 h 1950394"/>
                  <a:gd name="connsiteX52" fmla="*/ 1659903 w 1950394"/>
                  <a:gd name="connsiteY52" fmla="*/ 746619 h 1950394"/>
                  <a:gd name="connsiteX53" fmla="*/ 1594374 w 1950394"/>
                  <a:gd name="connsiteY53" fmla="*/ 756423 h 1950394"/>
                  <a:gd name="connsiteX54" fmla="*/ 1580443 w 1950394"/>
                  <a:gd name="connsiteY54" fmla="*/ 747651 h 1950394"/>
                  <a:gd name="connsiteX55" fmla="*/ 1565995 w 1950394"/>
                  <a:gd name="connsiteY55" fmla="*/ 713081 h 1950394"/>
                  <a:gd name="connsiteX56" fmla="*/ 1570123 w 1950394"/>
                  <a:gd name="connsiteY56" fmla="*/ 696054 h 1950394"/>
                  <a:gd name="connsiteX57" fmla="*/ 1623269 w 1950394"/>
                  <a:gd name="connsiteY57" fmla="*/ 656323 h 1950394"/>
                  <a:gd name="connsiteX58" fmla="*/ 1628429 w 1950394"/>
                  <a:gd name="connsiteY58" fmla="*/ 641876 h 1950394"/>
                  <a:gd name="connsiteX59" fmla="*/ 1592310 w 1950394"/>
                  <a:gd name="connsiteY59" fmla="*/ 579443 h 1950394"/>
                  <a:gd name="connsiteX60" fmla="*/ 1578379 w 1950394"/>
                  <a:gd name="connsiteY60" fmla="*/ 576863 h 1950394"/>
                  <a:gd name="connsiteX61" fmla="*/ 1532457 w 1950394"/>
                  <a:gd name="connsiteY61" fmla="*/ 599050 h 1950394"/>
                  <a:gd name="connsiteX62" fmla="*/ 1490147 w 1950394"/>
                  <a:gd name="connsiteY62" fmla="*/ 585118 h 1950394"/>
                  <a:gd name="connsiteX63" fmla="*/ 1477247 w 1950394"/>
                  <a:gd name="connsiteY63" fmla="*/ 569123 h 1950394"/>
                  <a:gd name="connsiteX64" fmla="*/ 1476731 w 1950394"/>
                  <a:gd name="connsiteY64" fmla="*/ 552096 h 1950394"/>
                  <a:gd name="connsiteX65" fmla="*/ 1518525 w 1950394"/>
                  <a:gd name="connsiteY65" fmla="*/ 499982 h 1950394"/>
                  <a:gd name="connsiteX66" fmla="*/ 1519557 w 1950394"/>
                  <a:gd name="connsiteY66" fmla="*/ 483987 h 1950394"/>
                  <a:gd name="connsiteX67" fmla="*/ 1470540 w 1950394"/>
                  <a:gd name="connsiteY67" fmla="*/ 434453 h 1950394"/>
                  <a:gd name="connsiteX68" fmla="*/ 1452480 w 1950394"/>
                  <a:gd name="connsiteY68" fmla="*/ 436001 h 1950394"/>
                  <a:gd name="connsiteX69" fmla="*/ 1418942 w 1950394"/>
                  <a:gd name="connsiteY69" fmla="*/ 465412 h 1950394"/>
                  <a:gd name="connsiteX70" fmla="*/ 1369408 w 1950394"/>
                  <a:gd name="connsiteY70" fmla="*/ 463348 h 1950394"/>
                  <a:gd name="connsiteX71" fmla="*/ 1354961 w 1950394"/>
                  <a:gd name="connsiteY71" fmla="*/ 452512 h 1950394"/>
                  <a:gd name="connsiteX72" fmla="*/ 1349801 w 1950394"/>
                  <a:gd name="connsiteY72" fmla="*/ 436001 h 1950394"/>
                  <a:gd name="connsiteX73" fmla="*/ 1377148 w 1950394"/>
                  <a:gd name="connsiteY73" fmla="*/ 374084 h 1950394"/>
                  <a:gd name="connsiteX74" fmla="*/ 1374052 w 1950394"/>
                  <a:gd name="connsiteY74" fmla="*/ 360152 h 1950394"/>
                  <a:gd name="connsiteX75" fmla="*/ 1312651 w 1950394"/>
                  <a:gd name="connsiteY75" fmla="*/ 324550 h 1950394"/>
                  <a:gd name="connsiteX76" fmla="*/ 1296655 w 1950394"/>
                  <a:gd name="connsiteY76" fmla="*/ 329193 h 1950394"/>
                  <a:gd name="connsiteX77" fmla="*/ 1256925 w 1950394"/>
                  <a:gd name="connsiteY77" fmla="*/ 382855 h 1950394"/>
                  <a:gd name="connsiteX78" fmla="*/ 1238866 w 1950394"/>
                  <a:gd name="connsiteY78" fmla="*/ 386467 h 1950394"/>
                  <a:gd name="connsiteX79" fmla="*/ 1206875 w 1950394"/>
                  <a:gd name="connsiteY79" fmla="*/ 373052 h 1950394"/>
                  <a:gd name="connsiteX80" fmla="*/ 1196556 w 1950394"/>
                  <a:gd name="connsiteY80" fmla="*/ 357572 h 1950394"/>
                  <a:gd name="connsiteX81" fmla="*/ 1206359 w 1950394"/>
                  <a:gd name="connsiteY81" fmla="*/ 293075 h 1950394"/>
                  <a:gd name="connsiteX82" fmla="*/ 1199652 w 1950394"/>
                  <a:gd name="connsiteY82" fmla="*/ 278112 h 1950394"/>
                  <a:gd name="connsiteX83" fmla="*/ 1131027 w 1950394"/>
                  <a:gd name="connsiteY83" fmla="*/ 259537 h 1950394"/>
                  <a:gd name="connsiteX84" fmla="*/ 1118127 w 1950394"/>
                  <a:gd name="connsiteY84" fmla="*/ 268308 h 1950394"/>
                  <a:gd name="connsiteX85" fmla="*/ 1093360 w 1950394"/>
                  <a:gd name="connsiteY85" fmla="*/ 331258 h 1950394"/>
                  <a:gd name="connsiteX86" fmla="*/ 1079945 w 1950394"/>
                  <a:gd name="connsiteY86" fmla="*/ 338481 h 1950394"/>
                  <a:gd name="connsiteX87" fmla="*/ 1042794 w 1950394"/>
                  <a:gd name="connsiteY87" fmla="*/ 333837 h 1950394"/>
                  <a:gd name="connsiteX88" fmla="*/ 1028347 w 1950394"/>
                  <a:gd name="connsiteY88" fmla="*/ 320422 h 1950394"/>
                  <a:gd name="connsiteX89" fmla="*/ 1021123 w 1950394"/>
                  <a:gd name="connsiteY89" fmla="*/ 257989 h 1950394"/>
                  <a:gd name="connsiteX90" fmla="*/ 1008740 w 1950394"/>
                  <a:gd name="connsiteY90" fmla="*/ 243541 h 1950394"/>
                  <a:gd name="connsiteX91" fmla="*/ 941663 w 1950394"/>
                  <a:gd name="connsiteY91" fmla="*/ 243541 h 1950394"/>
                  <a:gd name="connsiteX92" fmla="*/ 929795 w 1950394"/>
                  <a:gd name="connsiteY92" fmla="*/ 256957 h 1950394"/>
                  <a:gd name="connsiteX93" fmla="*/ 922572 w 1950394"/>
                  <a:gd name="connsiteY93" fmla="*/ 320422 h 1950394"/>
                  <a:gd name="connsiteX94" fmla="*/ 909156 w 1950394"/>
                  <a:gd name="connsiteY94" fmla="*/ 333321 h 1950394"/>
                  <a:gd name="connsiteX95" fmla="*/ 872006 w 1950394"/>
                  <a:gd name="connsiteY95" fmla="*/ 337965 h 1950394"/>
                  <a:gd name="connsiteX96" fmla="*/ 857559 w 1950394"/>
                  <a:gd name="connsiteY96" fmla="*/ 330226 h 1950394"/>
                  <a:gd name="connsiteX97" fmla="*/ 833308 w 1950394"/>
                  <a:gd name="connsiteY97" fmla="*/ 268308 h 1950394"/>
                  <a:gd name="connsiteX98" fmla="*/ 819892 w 1950394"/>
                  <a:gd name="connsiteY98" fmla="*/ 259021 h 1950394"/>
                  <a:gd name="connsiteX99" fmla="*/ 753847 w 1950394"/>
                  <a:gd name="connsiteY99" fmla="*/ 276564 h 1950394"/>
                  <a:gd name="connsiteX100" fmla="*/ 745591 w 1950394"/>
                  <a:gd name="connsiteY100" fmla="*/ 293075 h 1950394"/>
                  <a:gd name="connsiteX101" fmla="*/ 754879 w 1950394"/>
                  <a:gd name="connsiteY101" fmla="*/ 339513 h 1950394"/>
                  <a:gd name="connsiteX102" fmla="*/ 728564 w 1950394"/>
                  <a:gd name="connsiteY102" fmla="*/ 378728 h 1950394"/>
                  <a:gd name="connsiteX103" fmla="*/ 712053 w 1950394"/>
                  <a:gd name="connsiteY103" fmla="*/ 385951 h 1950394"/>
                  <a:gd name="connsiteX104" fmla="*/ 695026 w 1950394"/>
                  <a:gd name="connsiteY104" fmla="*/ 382855 h 1950394"/>
                  <a:gd name="connsiteX105" fmla="*/ 654779 w 1950394"/>
                  <a:gd name="connsiteY105" fmla="*/ 328161 h 1950394"/>
                  <a:gd name="connsiteX106" fmla="*/ 641364 w 1950394"/>
                  <a:gd name="connsiteY106" fmla="*/ 323002 h 1950394"/>
                  <a:gd name="connsiteX107" fmla="*/ 577899 w 1950394"/>
                  <a:gd name="connsiteY107" fmla="*/ 359636 h 1950394"/>
                  <a:gd name="connsiteX108" fmla="*/ 574803 w 1950394"/>
                  <a:gd name="connsiteY108" fmla="*/ 372536 h 1950394"/>
                  <a:gd name="connsiteX109" fmla="*/ 602666 w 1950394"/>
                  <a:gd name="connsiteY109" fmla="*/ 435485 h 1950394"/>
                  <a:gd name="connsiteX110" fmla="*/ 598022 w 1950394"/>
                  <a:gd name="connsiteY110" fmla="*/ 450964 h 1950394"/>
                  <a:gd name="connsiteX111" fmla="*/ 567579 w 1950394"/>
                  <a:gd name="connsiteY111" fmla="*/ 474699 h 1950394"/>
                  <a:gd name="connsiteX112" fmla="*/ 550552 w 1950394"/>
                  <a:gd name="connsiteY112" fmla="*/ 474699 h 1950394"/>
                  <a:gd name="connsiteX113" fmla="*/ 498438 w 1950394"/>
                  <a:gd name="connsiteY113" fmla="*/ 432905 h 1950394"/>
                  <a:gd name="connsiteX114" fmla="*/ 483475 w 1950394"/>
                  <a:gd name="connsiteY114" fmla="*/ 431357 h 1950394"/>
                  <a:gd name="connsiteX115" fmla="*/ 432393 w 1950394"/>
                  <a:gd name="connsiteY115" fmla="*/ 482439 h 1950394"/>
                  <a:gd name="connsiteX116" fmla="*/ 433425 w 1950394"/>
                  <a:gd name="connsiteY116" fmla="*/ 497402 h 1950394"/>
                  <a:gd name="connsiteX117" fmla="*/ 475735 w 1950394"/>
                  <a:gd name="connsiteY117" fmla="*/ 550032 h 1950394"/>
                  <a:gd name="connsiteX118" fmla="*/ 475219 w 1950394"/>
                  <a:gd name="connsiteY118" fmla="*/ 566027 h 1950394"/>
                  <a:gd name="connsiteX119" fmla="*/ 450968 w 1950394"/>
                  <a:gd name="connsiteY119" fmla="*/ 597502 h 1950394"/>
                  <a:gd name="connsiteX120" fmla="*/ 437553 w 1950394"/>
                  <a:gd name="connsiteY120" fmla="*/ 601629 h 1950394"/>
                  <a:gd name="connsiteX121" fmla="*/ 373056 w 1950394"/>
                  <a:gd name="connsiteY121" fmla="*/ 573251 h 1950394"/>
                  <a:gd name="connsiteX122" fmla="*/ 360156 w 1950394"/>
                  <a:gd name="connsiteY122" fmla="*/ 575315 h 1950394"/>
                  <a:gd name="connsiteX123" fmla="*/ 323522 w 1950394"/>
                  <a:gd name="connsiteY123" fmla="*/ 638780 h 1950394"/>
                  <a:gd name="connsiteX124" fmla="*/ 328166 w 1950394"/>
                  <a:gd name="connsiteY124" fmla="*/ 652711 h 1950394"/>
                  <a:gd name="connsiteX125" fmla="*/ 374088 w 1950394"/>
                  <a:gd name="connsiteY125" fmla="*/ 685218 h 1950394"/>
                  <a:gd name="connsiteX126" fmla="*/ 380795 w 1950394"/>
                  <a:gd name="connsiteY126" fmla="*/ 720820 h 1950394"/>
                  <a:gd name="connsiteX127" fmla="*/ 372024 w 1950394"/>
                  <a:gd name="connsiteY127" fmla="*/ 742492 h 1950394"/>
                  <a:gd name="connsiteX128" fmla="*/ 355513 w 1950394"/>
                  <a:gd name="connsiteY128" fmla="*/ 753327 h 1950394"/>
                  <a:gd name="connsiteX129" fmla="*/ 291015 w 1950394"/>
                  <a:gd name="connsiteY129" fmla="*/ 743523 h 1950394"/>
                  <a:gd name="connsiteX130" fmla="*/ 276568 w 1950394"/>
                  <a:gd name="connsiteY130" fmla="*/ 751263 h 1950394"/>
                  <a:gd name="connsiteX131" fmla="*/ 258509 w 1950394"/>
                  <a:gd name="connsiteY131" fmla="*/ 818340 h 1950394"/>
                  <a:gd name="connsiteX132" fmla="*/ 267796 w 1950394"/>
                  <a:gd name="connsiteY132" fmla="*/ 831756 h 1950394"/>
                  <a:gd name="connsiteX133" fmla="*/ 330746 w 1950394"/>
                  <a:gd name="connsiteY133" fmla="*/ 857038 h 1950394"/>
                  <a:gd name="connsiteX134" fmla="*/ 337453 w 1950394"/>
                  <a:gd name="connsiteY134" fmla="*/ 869422 h 1950394"/>
                  <a:gd name="connsiteX135" fmla="*/ 332810 w 1950394"/>
                  <a:gd name="connsiteY135" fmla="*/ 906572 h 1950394"/>
                  <a:gd name="connsiteX136" fmla="*/ 318878 w 1950394"/>
                  <a:gd name="connsiteY136" fmla="*/ 922052 h 1950394"/>
                  <a:gd name="connsiteX137" fmla="*/ 256445 w 1950394"/>
                  <a:gd name="connsiteY137" fmla="*/ 929275 h 1950394"/>
                  <a:gd name="connsiteX138" fmla="*/ 242514 w 1950394"/>
                  <a:gd name="connsiteY138" fmla="*/ 942175 h 1950394"/>
                  <a:gd name="connsiteX139" fmla="*/ 242514 w 1950394"/>
                  <a:gd name="connsiteY139" fmla="*/ 1006672 h 1950394"/>
                  <a:gd name="connsiteX140" fmla="*/ 257993 w 1950394"/>
                  <a:gd name="connsiteY140" fmla="*/ 1020603 h 1950394"/>
                  <a:gd name="connsiteX141" fmla="*/ 321458 w 1950394"/>
                  <a:gd name="connsiteY141" fmla="*/ 1028343 h 1950394"/>
                  <a:gd name="connsiteX142" fmla="*/ 331778 w 1950394"/>
                  <a:gd name="connsiteY142" fmla="*/ 1039694 h 1950394"/>
                  <a:gd name="connsiteX143" fmla="*/ 336937 w 1950394"/>
                  <a:gd name="connsiteY143" fmla="*/ 1077877 h 1950394"/>
                  <a:gd name="connsiteX144" fmla="*/ 329198 w 1950394"/>
                  <a:gd name="connsiteY144" fmla="*/ 1093356 h 1950394"/>
                  <a:gd name="connsiteX145" fmla="*/ 265733 w 1950394"/>
                  <a:gd name="connsiteY145" fmla="*/ 1117607 h 1950394"/>
                  <a:gd name="connsiteX146" fmla="*/ 257993 w 1950394"/>
                  <a:gd name="connsiteY146" fmla="*/ 1129990 h 1950394"/>
                  <a:gd name="connsiteX147" fmla="*/ 276568 w 1950394"/>
                  <a:gd name="connsiteY147" fmla="*/ 1198615 h 1950394"/>
                  <a:gd name="connsiteX148" fmla="*/ 291531 w 1950394"/>
                  <a:gd name="connsiteY148" fmla="*/ 1205839 h 1950394"/>
                  <a:gd name="connsiteX149" fmla="*/ 345709 w 1950394"/>
                  <a:gd name="connsiteY149" fmla="*/ 1196035 h 1950394"/>
                  <a:gd name="connsiteX150" fmla="*/ 375636 w 1950394"/>
                  <a:gd name="connsiteY150" fmla="*/ 1216675 h 1950394"/>
                  <a:gd name="connsiteX151" fmla="*/ 384407 w 1950394"/>
                  <a:gd name="connsiteY151" fmla="*/ 1236798 h 1950394"/>
                  <a:gd name="connsiteX152" fmla="*/ 379764 w 1950394"/>
                  <a:gd name="connsiteY152" fmla="*/ 1257953 h 1950394"/>
                  <a:gd name="connsiteX153" fmla="*/ 327134 w 1950394"/>
                  <a:gd name="connsiteY153" fmla="*/ 1296651 h 1950394"/>
                  <a:gd name="connsiteX154" fmla="*/ 322490 w 1950394"/>
                  <a:gd name="connsiteY154" fmla="*/ 1310583 h 1950394"/>
                  <a:gd name="connsiteX155" fmla="*/ 359124 w 1950394"/>
                  <a:gd name="connsiteY155" fmla="*/ 1374048 h 1950394"/>
                  <a:gd name="connsiteX156" fmla="*/ 370992 w 1950394"/>
                  <a:gd name="connsiteY156" fmla="*/ 1376628 h 1950394"/>
                  <a:gd name="connsiteX157" fmla="*/ 433941 w 1950394"/>
                  <a:gd name="connsiteY157" fmla="*/ 1348765 h 1950394"/>
                  <a:gd name="connsiteX158" fmla="*/ 450452 w 1950394"/>
                  <a:gd name="connsiteY158" fmla="*/ 1353925 h 1950394"/>
                  <a:gd name="connsiteX159" fmla="*/ 474187 w 1950394"/>
                  <a:gd name="connsiteY159" fmla="*/ 1384367 h 1950394"/>
                  <a:gd name="connsiteX160" fmla="*/ 475219 w 1950394"/>
                  <a:gd name="connsiteY160" fmla="*/ 1399331 h 1950394"/>
                  <a:gd name="connsiteX161" fmla="*/ 432909 w 1950394"/>
                  <a:gd name="connsiteY161" fmla="*/ 1452476 h 1950394"/>
                  <a:gd name="connsiteX162" fmla="*/ 431877 w 1950394"/>
                  <a:gd name="connsiteY162" fmla="*/ 1468471 h 1950394"/>
                  <a:gd name="connsiteX163" fmla="*/ 481927 w 1950394"/>
                  <a:gd name="connsiteY163" fmla="*/ 1518521 h 1950394"/>
                  <a:gd name="connsiteX164" fmla="*/ 497922 w 1950394"/>
                  <a:gd name="connsiteY164" fmla="*/ 1517489 h 1950394"/>
                  <a:gd name="connsiteX165" fmla="*/ 550036 w 1950394"/>
                  <a:gd name="connsiteY165" fmla="*/ 1475695 h 1950394"/>
                  <a:gd name="connsiteX166" fmla="*/ 567063 w 1950394"/>
                  <a:gd name="connsiteY166" fmla="*/ 1476211 h 1950394"/>
                  <a:gd name="connsiteX167" fmla="*/ 596474 w 1950394"/>
                  <a:gd name="connsiteY167" fmla="*/ 1498914 h 1950394"/>
                  <a:gd name="connsiteX168" fmla="*/ 601634 w 1950394"/>
                  <a:gd name="connsiteY168" fmla="*/ 1515426 h 1950394"/>
                  <a:gd name="connsiteX169" fmla="*/ 574287 w 1950394"/>
                  <a:gd name="connsiteY169" fmla="*/ 1577343 h 1950394"/>
                  <a:gd name="connsiteX170" fmla="*/ 576867 w 1950394"/>
                  <a:gd name="connsiteY170" fmla="*/ 1591274 h 1950394"/>
                  <a:gd name="connsiteX171" fmla="*/ 639300 w 1950394"/>
                  <a:gd name="connsiteY171" fmla="*/ 1627393 h 1950394"/>
                  <a:gd name="connsiteX172" fmla="*/ 653747 w 1950394"/>
                  <a:gd name="connsiteY172" fmla="*/ 1622233 h 1950394"/>
                  <a:gd name="connsiteX173" fmla="*/ 693478 w 1950394"/>
                  <a:gd name="connsiteY173" fmla="*/ 1568571 h 1950394"/>
                  <a:gd name="connsiteX174" fmla="*/ 711537 w 1950394"/>
                  <a:gd name="connsiteY174" fmla="*/ 1564959 h 1950394"/>
                  <a:gd name="connsiteX175" fmla="*/ 743528 w 1950394"/>
                  <a:gd name="connsiteY175" fmla="*/ 1578375 h 1950394"/>
                  <a:gd name="connsiteX176" fmla="*/ 753847 w 1950394"/>
                  <a:gd name="connsiteY176" fmla="*/ 1593854 h 1950394"/>
                  <a:gd name="connsiteX177" fmla="*/ 744044 w 1950394"/>
                  <a:gd name="connsiteY177" fmla="*/ 1658351 h 1950394"/>
                  <a:gd name="connsiteX178" fmla="*/ 752299 w 1950394"/>
                  <a:gd name="connsiteY178" fmla="*/ 1673831 h 1950394"/>
                  <a:gd name="connsiteX179" fmla="*/ 818344 w 1950394"/>
                  <a:gd name="connsiteY179" fmla="*/ 1691374 h 1950394"/>
                  <a:gd name="connsiteX180" fmla="*/ 832276 w 1950394"/>
                  <a:gd name="connsiteY180" fmla="*/ 1682602 h 1950394"/>
                  <a:gd name="connsiteX181" fmla="*/ 857043 w 1950394"/>
                  <a:gd name="connsiteY181" fmla="*/ 1619653 h 1950394"/>
                  <a:gd name="connsiteX182" fmla="*/ 868910 w 1950394"/>
                  <a:gd name="connsiteY182" fmla="*/ 1612429 h 1950394"/>
                  <a:gd name="connsiteX183" fmla="*/ 908640 w 1950394"/>
                  <a:gd name="connsiteY183" fmla="*/ 1617589 h 1950394"/>
                  <a:gd name="connsiteX184" fmla="*/ 922056 w 1950394"/>
                  <a:gd name="connsiteY184" fmla="*/ 1630488 h 1950394"/>
                  <a:gd name="connsiteX185" fmla="*/ 929279 w 1950394"/>
                  <a:gd name="connsiteY185" fmla="*/ 1692922 h 1950394"/>
                  <a:gd name="connsiteX186" fmla="*/ 942695 w 1950394"/>
                  <a:gd name="connsiteY186" fmla="*/ 1707369 h 1950394"/>
                  <a:gd name="connsiteX187" fmla="*/ 1007192 w 1950394"/>
                  <a:gd name="connsiteY187" fmla="*/ 1707369 h 1950394"/>
                  <a:gd name="connsiteX188" fmla="*/ 1020607 w 1950394"/>
                  <a:gd name="connsiteY188" fmla="*/ 1692406 h 1950394"/>
                  <a:gd name="connsiteX189" fmla="*/ 1028347 w 1950394"/>
                  <a:gd name="connsiteY189" fmla="*/ 1628941 h 1950394"/>
                  <a:gd name="connsiteX190" fmla="*/ 1040215 w 1950394"/>
                  <a:gd name="connsiteY190" fmla="*/ 1617589 h 1950394"/>
                  <a:gd name="connsiteX191" fmla="*/ 1078397 w 1950394"/>
                  <a:gd name="connsiteY191" fmla="*/ 1612429 h 1950394"/>
                  <a:gd name="connsiteX192" fmla="*/ 1092844 w 1950394"/>
                  <a:gd name="connsiteY192" fmla="*/ 1619653 h 1950394"/>
                  <a:gd name="connsiteX193" fmla="*/ 1117095 w 1950394"/>
                  <a:gd name="connsiteY193" fmla="*/ 1681570 h 1950394"/>
                  <a:gd name="connsiteX194" fmla="*/ 1130511 w 1950394"/>
                  <a:gd name="connsiteY194" fmla="*/ 1690858 h 1950394"/>
                  <a:gd name="connsiteX195" fmla="*/ 1196556 w 1950394"/>
                  <a:gd name="connsiteY195" fmla="*/ 1673315 h 1950394"/>
                  <a:gd name="connsiteX196" fmla="*/ 1204811 w 1950394"/>
                  <a:gd name="connsiteY196" fmla="*/ 1656803 h 1950394"/>
                  <a:gd name="connsiteX197" fmla="*/ 1198104 w 1950394"/>
                  <a:gd name="connsiteY197" fmla="*/ 1613977 h 19503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</a:cxnLst>
                <a:rect l="l" t="t" r="r" b="b"/>
                <a:pathLst>
                  <a:path w="1950394" h="1950394">
                    <a:moveTo>
                      <a:pt x="977265" y="1954006"/>
                    </a:moveTo>
                    <a:cubicBezTo>
                      <a:pt x="444261" y="1950394"/>
                      <a:pt x="1552" y="1529873"/>
                      <a:pt x="4" y="977261"/>
                    </a:cubicBezTo>
                    <a:cubicBezTo>
                      <a:pt x="-1544" y="439613"/>
                      <a:pt x="427749" y="0"/>
                      <a:pt x="976749" y="0"/>
                    </a:cubicBezTo>
                    <a:cubicBezTo>
                      <a:pt x="1519041" y="0"/>
                      <a:pt x="1952978" y="432905"/>
                      <a:pt x="1953494" y="976229"/>
                    </a:cubicBezTo>
                    <a:cubicBezTo>
                      <a:pt x="1953494" y="1512846"/>
                      <a:pt x="1525749" y="1948330"/>
                      <a:pt x="977265" y="1954006"/>
                    </a:cubicBezTo>
                    <a:close/>
                    <a:moveTo>
                      <a:pt x="1198104" y="1613977"/>
                    </a:moveTo>
                    <a:cubicBezTo>
                      <a:pt x="1198104" y="1578891"/>
                      <a:pt x="1194492" y="1586630"/>
                      <a:pt x="1221839" y="1574763"/>
                    </a:cubicBezTo>
                    <a:cubicBezTo>
                      <a:pt x="1228030" y="1572183"/>
                      <a:pt x="1234738" y="1569603"/>
                      <a:pt x="1240930" y="1566507"/>
                    </a:cubicBezTo>
                    <a:cubicBezTo>
                      <a:pt x="1247637" y="1562896"/>
                      <a:pt x="1252797" y="1563927"/>
                      <a:pt x="1257957" y="1569603"/>
                    </a:cubicBezTo>
                    <a:cubicBezTo>
                      <a:pt x="1272920" y="1586630"/>
                      <a:pt x="1290464" y="1602110"/>
                      <a:pt x="1298203" y="1624297"/>
                    </a:cubicBezTo>
                    <a:cubicBezTo>
                      <a:pt x="1300783" y="1631520"/>
                      <a:pt x="1304395" y="1633068"/>
                      <a:pt x="1311619" y="1629456"/>
                    </a:cubicBezTo>
                    <a:cubicBezTo>
                      <a:pt x="1333290" y="1618105"/>
                      <a:pt x="1354445" y="1605722"/>
                      <a:pt x="1375084" y="1592822"/>
                    </a:cubicBezTo>
                    <a:cubicBezTo>
                      <a:pt x="1382824" y="1588178"/>
                      <a:pt x="1381791" y="1584051"/>
                      <a:pt x="1377148" y="1578891"/>
                    </a:cubicBezTo>
                    <a:cubicBezTo>
                      <a:pt x="1361152" y="1560832"/>
                      <a:pt x="1356509" y="1537613"/>
                      <a:pt x="1349285" y="1515426"/>
                    </a:cubicBezTo>
                    <a:cubicBezTo>
                      <a:pt x="1347221" y="1509750"/>
                      <a:pt x="1348253" y="1505622"/>
                      <a:pt x="1353413" y="1502010"/>
                    </a:cubicBezTo>
                    <a:cubicBezTo>
                      <a:pt x="1364248" y="1493754"/>
                      <a:pt x="1375600" y="1485499"/>
                      <a:pt x="1385919" y="1476727"/>
                    </a:cubicBezTo>
                    <a:cubicBezTo>
                      <a:pt x="1391079" y="1472600"/>
                      <a:pt x="1395723" y="1473115"/>
                      <a:pt x="1400883" y="1476727"/>
                    </a:cubicBezTo>
                    <a:cubicBezTo>
                      <a:pt x="1419458" y="1489111"/>
                      <a:pt x="1440097" y="1498914"/>
                      <a:pt x="1452996" y="1518005"/>
                    </a:cubicBezTo>
                    <a:cubicBezTo>
                      <a:pt x="1457640" y="1525229"/>
                      <a:pt x="1463316" y="1525745"/>
                      <a:pt x="1470024" y="1519553"/>
                    </a:cubicBezTo>
                    <a:cubicBezTo>
                      <a:pt x="1487051" y="1503558"/>
                      <a:pt x="1503562" y="1487047"/>
                      <a:pt x="1519041" y="1470535"/>
                    </a:cubicBezTo>
                    <a:cubicBezTo>
                      <a:pt x="1525233" y="1464344"/>
                      <a:pt x="1525749" y="1458668"/>
                      <a:pt x="1518010" y="1453508"/>
                    </a:cubicBezTo>
                    <a:cubicBezTo>
                      <a:pt x="1498402" y="1440093"/>
                      <a:pt x="1488599" y="1418938"/>
                      <a:pt x="1475699" y="1400363"/>
                    </a:cubicBezTo>
                    <a:cubicBezTo>
                      <a:pt x="1472088" y="1395203"/>
                      <a:pt x="1472088" y="1391075"/>
                      <a:pt x="1476215" y="1386431"/>
                    </a:cubicBezTo>
                    <a:cubicBezTo>
                      <a:pt x="1484987" y="1375596"/>
                      <a:pt x="1493243" y="1364760"/>
                      <a:pt x="1501498" y="1353925"/>
                    </a:cubicBezTo>
                    <a:cubicBezTo>
                      <a:pt x="1505626" y="1348249"/>
                      <a:pt x="1510270" y="1348249"/>
                      <a:pt x="1515946" y="1349797"/>
                    </a:cubicBezTo>
                    <a:cubicBezTo>
                      <a:pt x="1538133" y="1357020"/>
                      <a:pt x="1560836" y="1362180"/>
                      <a:pt x="1579411" y="1377660"/>
                    </a:cubicBezTo>
                    <a:cubicBezTo>
                      <a:pt x="1584571" y="1382303"/>
                      <a:pt x="1588182" y="1382303"/>
                      <a:pt x="1592310" y="1375596"/>
                    </a:cubicBezTo>
                    <a:cubicBezTo>
                      <a:pt x="1605210" y="1354441"/>
                      <a:pt x="1617593" y="1333801"/>
                      <a:pt x="1628945" y="1312130"/>
                    </a:cubicBezTo>
                    <a:cubicBezTo>
                      <a:pt x="1632557" y="1304907"/>
                      <a:pt x="1631009" y="1300779"/>
                      <a:pt x="1623785" y="1298199"/>
                    </a:cubicBezTo>
                    <a:cubicBezTo>
                      <a:pt x="1605726" y="1291491"/>
                      <a:pt x="1591794" y="1278592"/>
                      <a:pt x="1577863" y="1265692"/>
                    </a:cubicBezTo>
                    <a:cubicBezTo>
                      <a:pt x="1560320" y="1248665"/>
                      <a:pt x="1560836" y="1253309"/>
                      <a:pt x="1571155" y="1230090"/>
                    </a:cubicBezTo>
                    <a:cubicBezTo>
                      <a:pt x="1574251" y="1222866"/>
                      <a:pt x="1577347" y="1215643"/>
                      <a:pt x="1579927" y="1208419"/>
                    </a:cubicBezTo>
                    <a:cubicBezTo>
                      <a:pt x="1582507" y="1200163"/>
                      <a:pt x="1587667" y="1197583"/>
                      <a:pt x="1596438" y="1197583"/>
                    </a:cubicBezTo>
                    <a:cubicBezTo>
                      <a:pt x="1618625" y="1198100"/>
                      <a:pt x="1640296" y="1197583"/>
                      <a:pt x="1660935" y="1207387"/>
                    </a:cubicBezTo>
                    <a:cubicBezTo>
                      <a:pt x="1668159" y="1210483"/>
                      <a:pt x="1672287" y="1209967"/>
                      <a:pt x="1675383" y="1201195"/>
                    </a:cubicBezTo>
                    <a:cubicBezTo>
                      <a:pt x="1682090" y="1178492"/>
                      <a:pt x="1688282" y="1155789"/>
                      <a:pt x="1693442" y="1132570"/>
                    </a:cubicBezTo>
                    <a:cubicBezTo>
                      <a:pt x="1695506" y="1123283"/>
                      <a:pt x="1692926" y="1119671"/>
                      <a:pt x="1684154" y="1119155"/>
                    </a:cubicBezTo>
                    <a:cubicBezTo>
                      <a:pt x="1660935" y="1117091"/>
                      <a:pt x="1641328" y="1104192"/>
                      <a:pt x="1621205" y="1093872"/>
                    </a:cubicBezTo>
                    <a:cubicBezTo>
                      <a:pt x="1616561" y="1091808"/>
                      <a:pt x="1613465" y="1088712"/>
                      <a:pt x="1614497" y="1083037"/>
                    </a:cubicBezTo>
                    <a:cubicBezTo>
                      <a:pt x="1616561" y="1069621"/>
                      <a:pt x="1618625" y="1055690"/>
                      <a:pt x="1620173" y="1042274"/>
                    </a:cubicBezTo>
                    <a:cubicBezTo>
                      <a:pt x="1621205" y="1034535"/>
                      <a:pt x="1625333" y="1031439"/>
                      <a:pt x="1632557" y="1029891"/>
                    </a:cubicBezTo>
                    <a:cubicBezTo>
                      <a:pt x="1653712" y="1025763"/>
                      <a:pt x="1673835" y="1018539"/>
                      <a:pt x="1696022" y="1022667"/>
                    </a:cubicBezTo>
                    <a:cubicBezTo>
                      <a:pt x="1704793" y="1024215"/>
                      <a:pt x="1708921" y="1020603"/>
                      <a:pt x="1709437" y="1010800"/>
                    </a:cubicBezTo>
                    <a:cubicBezTo>
                      <a:pt x="1710469" y="988612"/>
                      <a:pt x="1710985" y="966426"/>
                      <a:pt x="1709437" y="943723"/>
                    </a:cubicBezTo>
                    <a:cubicBezTo>
                      <a:pt x="1708921" y="933403"/>
                      <a:pt x="1704793" y="929791"/>
                      <a:pt x="1694990" y="931339"/>
                    </a:cubicBezTo>
                    <a:cubicBezTo>
                      <a:pt x="1680026" y="933919"/>
                      <a:pt x="1665063" y="931855"/>
                      <a:pt x="1650616" y="928243"/>
                    </a:cubicBezTo>
                    <a:cubicBezTo>
                      <a:pt x="1619141" y="919988"/>
                      <a:pt x="1621205" y="928243"/>
                      <a:pt x="1618109" y="892125"/>
                    </a:cubicBezTo>
                    <a:cubicBezTo>
                      <a:pt x="1617593" y="885933"/>
                      <a:pt x="1616561" y="880257"/>
                      <a:pt x="1615013" y="874582"/>
                    </a:cubicBezTo>
                    <a:cubicBezTo>
                      <a:pt x="1612949" y="866842"/>
                      <a:pt x="1616561" y="862714"/>
                      <a:pt x="1622753" y="859102"/>
                    </a:cubicBezTo>
                    <a:cubicBezTo>
                      <a:pt x="1642876" y="849299"/>
                      <a:pt x="1661967" y="836915"/>
                      <a:pt x="1684670" y="834851"/>
                    </a:cubicBezTo>
                    <a:cubicBezTo>
                      <a:pt x="1692410" y="834335"/>
                      <a:pt x="1696022" y="830724"/>
                      <a:pt x="1693442" y="821952"/>
                    </a:cubicBezTo>
                    <a:cubicBezTo>
                      <a:pt x="1687766" y="799249"/>
                      <a:pt x="1682090" y="776030"/>
                      <a:pt x="1674867" y="753327"/>
                    </a:cubicBezTo>
                    <a:cubicBezTo>
                      <a:pt x="1671771" y="744039"/>
                      <a:pt x="1667643" y="743007"/>
                      <a:pt x="1659903" y="746619"/>
                    </a:cubicBezTo>
                    <a:cubicBezTo>
                      <a:pt x="1638748" y="756423"/>
                      <a:pt x="1616561" y="755907"/>
                      <a:pt x="1594374" y="756423"/>
                    </a:cubicBezTo>
                    <a:cubicBezTo>
                      <a:pt x="1587667" y="756423"/>
                      <a:pt x="1583023" y="754359"/>
                      <a:pt x="1580443" y="747651"/>
                    </a:cubicBezTo>
                    <a:cubicBezTo>
                      <a:pt x="1575799" y="735784"/>
                      <a:pt x="1571155" y="724432"/>
                      <a:pt x="1565995" y="713081"/>
                    </a:cubicBezTo>
                    <a:cubicBezTo>
                      <a:pt x="1562900" y="705857"/>
                      <a:pt x="1564448" y="701213"/>
                      <a:pt x="1570123" y="696054"/>
                    </a:cubicBezTo>
                    <a:cubicBezTo>
                      <a:pt x="1586635" y="681090"/>
                      <a:pt x="1602114" y="664579"/>
                      <a:pt x="1623269" y="656323"/>
                    </a:cubicBezTo>
                    <a:cubicBezTo>
                      <a:pt x="1631009" y="653227"/>
                      <a:pt x="1632557" y="649616"/>
                      <a:pt x="1628429" y="641876"/>
                    </a:cubicBezTo>
                    <a:cubicBezTo>
                      <a:pt x="1617077" y="620721"/>
                      <a:pt x="1605210" y="599566"/>
                      <a:pt x="1592310" y="579443"/>
                    </a:cubicBezTo>
                    <a:cubicBezTo>
                      <a:pt x="1587667" y="572219"/>
                      <a:pt x="1584055" y="572219"/>
                      <a:pt x="1578379" y="576863"/>
                    </a:cubicBezTo>
                    <a:cubicBezTo>
                      <a:pt x="1564963" y="587698"/>
                      <a:pt x="1548968" y="594406"/>
                      <a:pt x="1532457" y="599050"/>
                    </a:cubicBezTo>
                    <a:cubicBezTo>
                      <a:pt x="1499950" y="607821"/>
                      <a:pt x="1510270" y="610917"/>
                      <a:pt x="1490147" y="585118"/>
                    </a:cubicBezTo>
                    <a:cubicBezTo>
                      <a:pt x="1486019" y="579443"/>
                      <a:pt x="1481891" y="574283"/>
                      <a:pt x="1477247" y="569123"/>
                    </a:cubicBezTo>
                    <a:cubicBezTo>
                      <a:pt x="1472088" y="563447"/>
                      <a:pt x="1472088" y="558288"/>
                      <a:pt x="1476731" y="552096"/>
                    </a:cubicBezTo>
                    <a:cubicBezTo>
                      <a:pt x="1489115" y="533521"/>
                      <a:pt x="1498918" y="513397"/>
                      <a:pt x="1518525" y="499982"/>
                    </a:cubicBezTo>
                    <a:cubicBezTo>
                      <a:pt x="1525233" y="495338"/>
                      <a:pt x="1525233" y="490178"/>
                      <a:pt x="1519557" y="483987"/>
                    </a:cubicBezTo>
                    <a:cubicBezTo>
                      <a:pt x="1503562" y="466960"/>
                      <a:pt x="1487051" y="450448"/>
                      <a:pt x="1470540" y="434453"/>
                    </a:cubicBezTo>
                    <a:cubicBezTo>
                      <a:pt x="1463316" y="427745"/>
                      <a:pt x="1458156" y="428261"/>
                      <a:pt x="1452480" y="436001"/>
                    </a:cubicBezTo>
                    <a:cubicBezTo>
                      <a:pt x="1443709" y="448384"/>
                      <a:pt x="1431841" y="457672"/>
                      <a:pt x="1418942" y="465412"/>
                    </a:cubicBezTo>
                    <a:cubicBezTo>
                      <a:pt x="1393143" y="481407"/>
                      <a:pt x="1393143" y="481407"/>
                      <a:pt x="1369408" y="463348"/>
                    </a:cubicBezTo>
                    <a:cubicBezTo>
                      <a:pt x="1364764" y="459736"/>
                      <a:pt x="1360121" y="455608"/>
                      <a:pt x="1354961" y="452512"/>
                    </a:cubicBezTo>
                    <a:cubicBezTo>
                      <a:pt x="1348253" y="448384"/>
                      <a:pt x="1347221" y="443225"/>
                      <a:pt x="1349801" y="436001"/>
                    </a:cubicBezTo>
                    <a:cubicBezTo>
                      <a:pt x="1357025" y="414330"/>
                      <a:pt x="1361668" y="391627"/>
                      <a:pt x="1377148" y="374084"/>
                    </a:cubicBezTo>
                    <a:cubicBezTo>
                      <a:pt x="1382307" y="368408"/>
                      <a:pt x="1381276" y="364280"/>
                      <a:pt x="1374052" y="360152"/>
                    </a:cubicBezTo>
                    <a:cubicBezTo>
                      <a:pt x="1353929" y="347769"/>
                      <a:pt x="1333806" y="335385"/>
                      <a:pt x="1312651" y="324550"/>
                    </a:cubicBezTo>
                    <a:cubicBezTo>
                      <a:pt x="1304911" y="320422"/>
                      <a:pt x="1299751" y="320422"/>
                      <a:pt x="1296655" y="329193"/>
                    </a:cubicBezTo>
                    <a:cubicBezTo>
                      <a:pt x="1288916" y="350865"/>
                      <a:pt x="1271888" y="365828"/>
                      <a:pt x="1256925" y="382855"/>
                    </a:cubicBezTo>
                    <a:cubicBezTo>
                      <a:pt x="1251249" y="389047"/>
                      <a:pt x="1246090" y="389563"/>
                      <a:pt x="1238866" y="386467"/>
                    </a:cubicBezTo>
                    <a:cubicBezTo>
                      <a:pt x="1228546" y="381307"/>
                      <a:pt x="1217711" y="377179"/>
                      <a:pt x="1206875" y="373052"/>
                    </a:cubicBezTo>
                    <a:cubicBezTo>
                      <a:pt x="1199136" y="370472"/>
                      <a:pt x="1196556" y="365312"/>
                      <a:pt x="1196556" y="357572"/>
                    </a:cubicBezTo>
                    <a:cubicBezTo>
                      <a:pt x="1197072" y="335385"/>
                      <a:pt x="1196556" y="313714"/>
                      <a:pt x="1206359" y="293075"/>
                    </a:cubicBezTo>
                    <a:cubicBezTo>
                      <a:pt x="1209971" y="285335"/>
                      <a:pt x="1208939" y="280692"/>
                      <a:pt x="1199652" y="278112"/>
                    </a:cubicBezTo>
                    <a:cubicBezTo>
                      <a:pt x="1176949" y="271404"/>
                      <a:pt x="1154246" y="265212"/>
                      <a:pt x="1131027" y="259537"/>
                    </a:cubicBezTo>
                    <a:cubicBezTo>
                      <a:pt x="1122255" y="257473"/>
                      <a:pt x="1119159" y="260569"/>
                      <a:pt x="1118127" y="268308"/>
                    </a:cubicBezTo>
                    <a:cubicBezTo>
                      <a:pt x="1116063" y="291527"/>
                      <a:pt x="1103164" y="311134"/>
                      <a:pt x="1093360" y="331258"/>
                    </a:cubicBezTo>
                    <a:cubicBezTo>
                      <a:pt x="1090780" y="336933"/>
                      <a:pt x="1086653" y="339513"/>
                      <a:pt x="1079945" y="338481"/>
                    </a:cubicBezTo>
                    <a:cubicBezTo>
                      <a:pt x="1067561" y="336417"/>
                      <a:pt x="1055178" y="334869"/>
                      <a:pt x="1042794" y="333837"/>
                    </a:cubicBezTo>
                    <a:cubicBezTo>
                      <a:pt x="1034539" y="332805"/>
                      <a:pt x="1029895" y="329193"/>
                      <a:pt x="1028347" y="320422"/>
                    </a:cubicBezTo>
                    <a:cubicBezTo>
                      <a:pt x="1024735" y="299783"/>
                      <a:pt x="1016996" y="279660"/>
                      <a:pt x="1021123" y="257989"/>
                    </a:cubicBezTo>
                    <a:cubicBezTo>
                      <a:pt x="1022671" y="248701"/>
                      <a:pt x="1019059" y="244057"/>
                      <a:pt x="1008740" y="243541"/>
                    </a:cubicBezTo>
                    <a:cubicBezTo>
                      <a:pt x="986553" y="242509"/>
                      <a:pt x="964366" y="242509"/>
                      <a:pt x="941663" y="243541"/>
                    </a:cubicBezTo>
                    <a:cubicBezTo>
                      <a:pt x="931859" y="244057"/>
                      <a:pt x="928247" y="248185"/>
                      <a:pt x="929795" y="256957"/>
                    </a:cubicBezTo>
                    <a:cubicBezTo>
                      <a:pt x="933923" y="279144"/>
                      <a:pt x="926184" y="299267"/>
                      <a:pt x="922572" y="320422"/>
                    </a:cubicBezTo>
                    <a:cubicBezTo>
                      <a:pt x="921024" y="328678"/>
                      <a:pt x="916896" y="332290"/>
                      <a:pt x="909156" y="333321"/>
                    </a:cubicBezTo>
                    <a:cubicBezTo>
                      <a:pt x="896773" y="334869"/>
                      <a:pt x="884389" y="335901"/>
                      <a:pt x="872006" y="337965"/>
                    </a:cubicBezTo>
                    <a:cubicBezTo>
                      <a:pt x="864782" y="339513"/>
                      <a:pt x="860654" y="336933"/>
                      <a:pt x="857559" y="330226"/>
                    </a:cubicBezTo>
                    <a:cubicBezTo>
                      <a:pt x="847755" y="310102"/>
                      <a:pt x="835371" y="291527"/>
                      <a:pt x="833308" y="268308"/>
                    </a:cubicBezTo>
                    <a:cubicBezTo>
                      <a:pt x="832276" y="259537"/>
                      <a:pt x="828664" y="256957"/>
                      <a:pt x="819892" y="259021"/>
                    </a:cubicBezTo>
                    <a:cubicBezTo>
                      <a:pt x="797705" y="264180"/>
                      <a:pt x="775518" y="269856"/>
                      <a:pt x="753847" y="276564"/>
                    </a:cubicBezTo>
                    <a:cubicBezTo>
                      <a:pt x="744044" y="279660"/>
                      <a:pt x="740948" y="283272"/>
                      <a:pt x="745591" y="293075"/>
                    </a:cubicBezTo>
                    <a:cubicBezTo>
                      <a:pt x="751783" y="308039"/>
                      <a:pt x="754879" y="323518"/>
                      <a:pt x="754879" y="339513"/>
                    </a:cubicBezTo>
                    <a:cubicBezTo>
                      <a:pt x="754879" y="367892"/>
                      <a:pt x="755395" y="367892"/>
                      <a:pt x="728564" y="378728"/>
                    </a:cubicBezTo>
                    <a:cubicBezTo>
                      <a:pt x="722888" y="380791"/>
                      <a:pt x="717213" y="383371"/>
                      <a:pt x="712053" y="385951"/>
                    </a:cubicBezTo>
                    <a:cubicBezTo>
                      <a:pt x="705345" y="389563"/>
                      <a:pt x="700185" y="388531"/>
                      <a:pt x="695026" y="382855"/>
                    </a:cubicBezTo>
                    <a:cubicBezTo>
                      <a:pt x="679546" y="365828"/>
                      <a:pt x="662519" y="350349"/>
                      <a:pt x="654779" y="328161"/>
                    </a:cubicBezTo>
                    <a:cubicBezTo>
                      <a:pt x="652200" y="320938"/>
                      <a:pt x="648588" y="319390"/>
                      <a:pt x="641364" y="323002"/>
                    </a:cubicBezTo>
                    <a:cubicBezTo>
                      <a:pt x="619693" y="334353"/>
                      <a:pt x="598538" y="346737"/>
                      <a:pt x="577899" y="359636"/>
                    </a:cubicBezTo>
                    <a:cubicBezTo>
                      <a:pt x="571707" y="363248"/>
                      <a:pt x="570159" y="366860"/>
                      <a:pt x="574803" y="372536"/>
                    </a:cubicBezTo>
                    <a:cubicBezTo>
                      <a:pt x="590798" y="390595"/>
                      <a:pt x="595958" y="413298"/>
                      <a:pt x="602666" y="435485"/>
                    </a:cubicBezTo>
                    <a:cubicBezTo>
                      <a:pt x="604730" y="442193"/>
                      <a:pt x="604214" y="446836"/>
                      <a:pt x="598022" y="450964"/>
                    </a:cubicBezTo>
                    <a:cubicBezTo>
                      <a:pt x="587702" y="458188"/>
                      <a:pt x="577383" y="466444"/>
                      <a:pt x="567579" y="474699"/>
                    </a:cubicBezTo>
                    <a:cubicBezTo>
                      <a:pt x="561388" y="479859"/>
                      <a:pt x="556744" y="478827"/>
                      <a:pt x="550552" y="474699"/>
                    </a:cubicBezTo>
                    <a:cubicBezTo>
                      <a:pt x="531977" y="462316"/>
                      <a:pt x="511854" y="451996"/>
                      <a:pt x="498438" y="432905"/>
                    </a:cubicBezTo>
                    <a:cubicBezTo>
                      <a:pt x="494310" y="426713"/>
                      <a:pt x="489151" y="426197"/>
                      <a:pt x="483475" y="431357"/>
                    </a:cubicBezTo>
                    <a:cubicBezTo>
                      <a:pt x="465932" y="447352"/>
                      <a:pt x="448904" y="464895"/>
                      <a:pt x="432393" y="482439"/>
                    </a:cubicBezTo>
                    <a:cubicBezTo>
                      <a:pt x="427233" y="488114"/>
                      <a:pt x="426717" y="493274"/>
                      <a:pt x="433425" y="497402"/>
                    </a:cubicBezTo>
                    <a:cubicBezTo>
                      <a:pt x="453032" y="510818"/>
                      <a:pt x="462836" y="531457"/>
                      <a:pt x="475735" y="550032"/>
                    </a:cubicBezTo>
                    <a:cubicBezTo>
                      <a:pt x="479863" y="555708"/>
                      <a:pt x="479863" y="560867"/>
                      <a:pt x="475219" y="566027"/>
                    </a:cubicBezTo>
                    <a:cubicBezTo>
                      <a:pt x="466964" y="576347"/>
                      <a:pt x="458708" y="587182"/>
                      <a:pt x="450968" y="597502"/>
                    </a:cubicBezTo>
                    <a:cubicBezTo>
                      <a:pt x="447357" y="602146"/>
                      <a:pt x="443745" y="603694"/>
                      <a:pt x="437553" y="601629"/>
                    </a:cubicBezTo>
                    <a:cubicBezTo>
                      <a:pt x="414850" y="594406"/>
                      <a:pt x="391631" y="589246"/>
                      <a:pt x="373056" y="573251"/>
                    </a:cubicBezTo>
                    <a:cubicBezTo>
                      <a:pt x="367896" y="568607"/>
                      <a:pt x="363768" y="568607"/>
                      <a:pt x="360156" y="575315"/>
                    </a:cubicBezTo>
                    <a:cubicBezTo>
                      <a:pt x="347257" y="596470"/>
                      <a:pt x="334358" y="617109"/>
                      <a:pt x="323522" y="638780"/>
                    </a:cubicBezTo>
                    <a:cubicBezTo>
                      <a:pt x="319910" y="646004"/>
                      <a:pt x="320942" y="650131"/>
                      <a:pt x="328166" y="652711"/>
                    </a:cubicBezTo>
                    <a:cubicBezTo>
                      <a:pt x="346225" y="659419"/>
                      <a:pt x="360672" y="672318"/>
                      <a:pt x="374088" y="685218"/>
                    </a:cubicBezTo>
                    <a:cubicBezTo>
                      <a:pt x="392147" y="702245"/>
                      <a:pt x="391115" y="698117"/>
                      <a:pt x="380795" y="720820"/>
                    </a:cubicBezTo>
                    <a:cubicBezTo>
                      <a:pt x="377700" y="728044"/>
                      <a:pt x="374604" y="735268"/>
                      <a:pt x="372024" y="742492"/>
                    </a:cubicBezTo>
                    <a:cubicBezTo>
                      <a:pt x="369444" y="750747"/>
                      <a:pt x="364284" y="753327"/>
                      <a:pt x="355513" y="753327"/>
                    </a:cubicBezTo>
                    <a:cubicBezTo>
                      <a:pt x="333326" y="752811"/>
                      <a:pt x="311655" y="753327"/>
                      <a:pt x="291015" y="743523"/>
                    </a:cubicBezTo>
                    <a:cubicBezTo>
                      <a:pt x="282760" y="739396"/>
                      <a:pt x="279148" y="742492"/>
                      <a:pt x="276568" y="751263"/>
                    </a:cubicBezTo>
                    <a:cubicBezTo>
                      <a:pt x="269860" y="773450"/>
                      <a:pt x="264185" y="796153"/>
                      <a:pt x="258509" y="818340"/>
                    </a:cubicBezTo>
                    <a:cubicBezTo>
                      <a:pt x="256445" y="827628"/>
                      <a:pt x="259025" y="831239"/>
                      <a:pt x="267796" y="831756"/>
                    </a:cubicBezTo>
                    <a:cubicBezTo>
                      <a:pt x="291015" y="833819"/>
                      <a:pt x="310623" y="846719"/>
                      <a:pt x="330746" y="857038"/>
                    </a:cubicBezTo>
                    <a:cubicBezTo>
                      <a:pt x="335905" y="859618"/>
                      <a:pt x="338485" y="863230"/>
                      <a:pt x="337453" y="869422"/>
                    </a:cubicBezTo>
                    <a:cubicBezTo>
                      <a:pt x="335389" y="881805"/>
                      <a:pt x="333842" y="894189"/>
                      <a:pt x="332810" y="906572"/>
                    </a:cubicBezTo>
                    <a:cubicBezTo>
                      <a:pt x="331778" y="915344"/>
                      <a:pt x="328166" y="919988"/>
                      <a:pt x="318878" y="922052"/>
                    </a:cubicBezTo>
                    <a:cubicBezTo>
                      <a:pt x="298239" y="925664"/>
                      <a:pt x="278116" y="932887"/>
                      <a:pt x="256445" y="929275"/>
                    </a:cubicBezTo>
                    <a:cubicBezTo>
                      <a:pt x="246125" y="927211"/>
                      <a:pt x="243029" y="932371"/>
                      <a:pt x="242514" y="942175"/>
                    </a:cubicBezTo>
                    <a:cubicBezTo>
                      <a:pt x="241482" y="963846"/>
                      <a:pt x="241482" y="985001"/>
                      <a:pt x="242514" y="1006672"/>
                    </a:cubicBezTo>
                    <a:cubicBezTo>
                      <a:pt x="243029" y="1018023"/>
                      <a:pt x="247157" y="1022667"/>
                      <a:pt x="257993" y="1020603"/>
                    </a:cubicBezTo>
                    <a:cubicBezTo>
                      <a:pt x="280180" y="1016475"/>
                      <a:pt x="300303" y="1024731"/>
                      <a:pt x="321458" y="1028343"/>
                    </a:cubicBezTo>
                    <a:cubicBezTo>
                      <a:pt x="327650" y="1029375"/>
                      <a:pt x="331262" y="1032987"/>
                      <a:pt x="331778" y="1039694"/>
                    </a:cubicBezTo>
                    <a:cubicBezTo>
                      <a:pt x="333326" y="1052594"/>
                      <a:pt x="334358" y="1065493"/>
                      <a:pt x="336937" y="1077877"/>
                    </a:cubicBezTo>
                    <a:cubicBezTo>
                      <a:pt x="338485" y="1085617"/>
                      <a:pt x="335905" y="1089744"/>
                      <a:pt x="329198" y="1093356"/>
                    </a:cubicBezTo>
                    <a:cubicBezTo>
                      <a:pt x="309075" y="1103676"/>
                      <a:pt x="289467" y="1115543"/>
                      <a:pt x="265733" y="1117607"/>
                    </a:cubicBezTo>
                    <a:cubicBezTo>
                      <a:pt x="257993" y="1118123"/>
                      <a:pt x="255929" y="1122251"/>
                      <a:pt x="257993" y="1129990"/>
                    </a:cubicBezTo>
                    <a:cubicBezTo>
                      <a:pt x="263669" y="1153209"/>
                      <a:pt x="269344" y="1175913"/>
                      <a:pt x="276568" y="1198615"/>
                    </a:cubicBezTo>
                    <a:cubicBezTo>
                      <a:pt x="279148" y="1207903"/>
                      <a:pt x="283276" y="1209451"/>
                      <a:pt x="291531" y="1205839"/>
                    </a:cubicBezTo>
                    <a:cubicBezTo>
                      <a:pt x="308559" y="1198100"/>
                      <a:pt x="327134" y="1196035"/>
                      <a:pt x="345709" y="1196035"/>
                    </a:cubicBezTo>
                    <a:cubicBezTo>
                      <a:pt x="371508" y="1196035"/>
                      <a:pt x="366348" y="1193456"/>
                      <a:pt x="375636" y="1216675"/>
                    </a:cubicBezTo>
                    <a:cubicBezTo>
                      <a:pt x="378216" y="1223382"/>
                      <a:pt x="380795" y="1230606"/>
                      <a:pt x="384407" y="1236798"/>
                    </a:cubicBezTo>
                    <a:cubicBezTo>
                      <a:pt x="389051" y="1245569"/>
                      <a:pt x="386987" y="1251761"/>
                      <a:pt x="379764" y="1257953"/>
                    </a:cubicBezTo>
                    <a:cubicBezTo>
                      <a:pt x="363252" y="1272400"/>
                      <a:pt x="348289" y="1288396"/>
                      <a:pt x="327134" y="1296651"/>
                    </a:cubicBezTo>
                    <a:cubicBezTo>
                      <a:pt x="319394" y="1299231"/>
                      <a:pt x="319394" y="1303875"/>
                      <a:pt x="322490" y="1310583"/>
                    </a:cubicBezTo>
                    <a:cubicBezTo>
                      <a:pt x="333842" y="1332254"/>
                      <a:pt x="346225" y="1353409"/>
                      <a:pt x="359124" y="1374048"/>
                    </a:cubicBezTo>
                    <a:cubicBezTo>
                      <a:pt x="362736" y="1379724"/>
                      <a:pt x="365832" y="1380755"/>
                      <a:pt x="370992" y="1376628"/>
                    </a:cubicBezTo>
                    <a:cubicBezTo>
                      <a:pt x="389051" y="1361148"/>
                      <a:pt x="412270" y="1355988"/>
                      <a:pt x="433941" y="1348765"/>
                    </a:cubicBezTo>
                    <a:cubicBezTo>
                      <a:pt x="441165" y="1346185"/>
                      <a:pt x="445809" y="1347217"/>
                      <a:pt x="450452" y="1353925"/>
                    </a:cubicBezTo>
                    <a:cubicBezTo>
                      <a:pt x="457676" y="1364760"/>
                      <a:pt x="465932" y="1374564"/>
                      <a:pt x="474187" y="1384367"/>
                    </a:cubicBezTo>
                    <a:cubicBezTo>
                      <a:pt x="478315" y="1389527"/>
                      <a:pt x="478831" y="1393655"/>
                      <a:pt x="475219" y="1399331"/>
                    </a:cubicBezTo>
                    <a:cubicBezTo>
                      <a:pt x="462320" y="1417906"/>
                      <a:pt x="452516" y="1439061"/>
                      <a:pt x="432909" y="1452476"/>
                    </a:cubicBezTo>
                    <a:cubicBezTo>
                      <a:pt x="426201" y="1457120"/>
                      <a:pt x="425685" y="1461764"/>
                      <a:pt x="431877" y="1468471"/>
                    </a:cubicBezTo>
                    <a:cubicBezTo>
                      <a:pt x="447873" y="1486015"/>
                      <a:pt x="464384" y="1502526"/>
                      <a:pt x="481927" y="1518521"/>
                    </a:cubicBezTo>
                    <a:cubicBezTo>
                      <a:pt x="488119" y="1524197"/>
                      <a:pt x="493279" y="1524197"/>
                      <a:pt x="497922" y="1517489"/>
                    </a:cubicBezTo>
                    <a:cubicBezTo>
                      <a:pt x="510822" y="1498398"/>
                      <a:pt x="531461" y="1488595"/>
                      <a:pt x="550036" y="1475695"/>
                    </a:cubicBezTo>
                    <a:cubicBezTo>
                      <a:pt x="556228" y="1471568"/>
                      <a:pt x="561388" y="1471568"/>
                      <a:pt x="567063" y="1476211"/>
                    </a:cubicBezTo>
                    <a:cubicBezTo>
                      <a:pt x="576867" y="1483951"/>
                      <a:pt x="586670" y="1491690"/>
                      <a:pt x="596474" y="1498914"/>
                    </a:cubicBezTo>
                    <a:cubicBezTo>
                      <a:pt x="602666" y="1503558"/>
                      <a:pt x="604214" y="1508202"/>
                      <a:pt x="601634" y="1515426"/>
                    </a:cubicBezTo>
                    <a:cubicBezTo>
                      <a:pt x="594926" y="1537097"/>
                      <a:pt x="589250" y="1559284"/>
                      <a:pt x="574287" y="1577343"/>
                    </a:cubicBezTo>
                    <a:cubicBezTo>
                      <a:pt x="569127" y="1583018"/>
                      <a:pt x="569643" y="1587146"/>
                      <a:pt x="576867" y="1591274"/>
                    </a:cubicBezTo>
                    <a:cubicBezTo>
                      <a:pt x="597506" y="1603658"/>
                      <a:pt x="618145" y="1616041"/>
                      <a:pt x="639300" y="1627393"/>
                    </a:cubicBezTo>
                    <a:cubicBezTo>
                      <a:pt x="647040" y="1631520"/>
                      <a:pt x="651168" y="1629973"/>
                      <a:pt x="653747" y="1622233"/>
                    </a:cubicBezTo>
                    <a:cubicBezTo>
                      <a:pt x="662003" y="1600562"/>
                      <a:pt x="678514" y="1585598"/>
                      <a:pt x="693478" y="1568571"/>
                    </a:cubicBezTo>
                    <a:cubicBezTo>
                      <a:pt x="699153" y="1562379"/>
                      <a:pt x="704313" y="1561864"/>
                      <a:pt x="711537" y="1564959"/>
                    </a:cubicBezTo>
                    <a:cubicBezTo>
                      <a:pt x="721856" y="1570119"/>
                      <a:pt x="732692" y="1574247"/>
                      <a:pt x="743528" y="1578375"/>
                    </a:cubicBezTo>
                    <a:cubicBezTo>
                      <a:pt x="751267" y="1580955"/>
                      <a:pt x="753847" y="1585598"/>
                      <a:pt x="753847" y="1593854"/>
                    </a:cubicBezTo>
                    <a:cubicBezTo>
                      <a:pt x="753331" y="1616041"/>
                      <a:pt x="753847" y="1637712"/>
                      <a:pt x="744044" y="1658351"/>
                    </a:cubicBezTo>
                    <a:cubicBezTo>
                      <a:pt x="739916" y="1667123"/>
                      <a:pt x="743012" y="1671251"/>
                      <a:pt x="752299" y="1673831"/>
                    </a:cubicBezTo>
                    <a:cubicBezTo>
                      <a:pt x="773970" y="1680538"/>
                      <a:pt x="796157" y="1686214"/>
                      <a:pt x="818344" y="1691374"/>
                    </a:cubicBezTo>
                    <a:cubicBezTo>
                      <a:pt x="827116" y="1693438"/>
                      <a:pt x="831760" y="1692406"/>
                      <a:pt x="832276" y="1682602"/>
                    </a:cubicBezTo>
                    <a:cubicBezTo>
                      <a:pt x="834340" y="1659383"/>
                      <a:pt x="846723" y="1639776"/>
                      <a:pt x="857043" y="1619653"/>
                    </a:cubicBezTo>
                    <a:cubicBezTo>
                      <a:pt x="859622" y="1614493"/>
                      <a:pt x="862718" y="1611397"/>
                      <a:pt x="868910" y="1612429"/>
                    </a:cubicBezTo>
                    <a:cubicBezTo>
                      <a:pt x="881809" y="1614493"/>
                      <a:pt x="895225" y="1616041"/>
                      <a:pt x="908640" y="1617589"/>
                    </a:cubicBezTo>
                    <a:cubicBezTo>
                      <a:pt x="916896" y="1618621"/>
                      <a:pt x="920508" y="1622749"/>
                      <a:pt x="922056" y="1630488"/>
                    </a:cubicBezTo>
                    <a:cubicBezTo>
                      <a:pt x="925668" y="1651128"/>
                      <a:pt x="933407" y="1671251"/>
                      <a:pt x="929279" y="1692922"/>
                    </a:cubicBezTo>
                    <a:cubicBezTo>
                      <a:pt x="927215" y="1703757"/>
                      <a:pt x="932375" y="1706853"/>
                      <a:pt x="942695" y="1707369"/>
                    </a:cubicBezTo>
                    <a:cubicBezTo>
                      <a:pt x="964366" y="1708401"/>
                      <a:pt x="985521" y="1708401"/>
                      <a:pt x="1007192" y="1707369"/>
                    </a:cubicBezTo>
                    <a:cubicBezTo>
                      <a:pt x="1018028" y="1706853"/>
                      <a:pt x="1022155" y="1702725"/>
                      <a:pt x="1020607" y="1692406"/>
                    </a:cubicBezTo>
                    <a:cubicBezTo>
                      <a:pt x="1016480" y="1670219"/>
                      <a:pt x="1024219" y="1650096"/>
                      <a:pt x="1028347" y="1628941"/>
                    </a:cubicBezTo>
                    <a:cubicBezTo>
                      <a:pt x="1029379" y="1621717"/>
                      <a:pt x="1033507" y="1618621"/>
                      <a:pt x="1040215" y="1617589"/>
                    </a:cubicBezTo>
                    <a:cubicBezTo>
                      <a:pt x="1053114" y="1616041"/>
                      <a:pt x="1066013" y="1615009"/>
                      <a:pt x="1078397" y="1612429"/>
                    </a:cubicBezTo>
                    <a:cubicBezTo>
                      <a:pt x="1085621" y="1611397"/>
                      <a:pt x="1089748" y="1613461"/>
                      <a:pt x="1092844" y="1619653"/>
                    </a:cubicBezTo>
                    <a:cubicBezTo>
                      <a:pt x="1102648" y="1639776"/>
                      <a:pt x="1115031" y="1658351"/>
                      <a:pt x="1117095" y="1681570"/>
                    </a:cubicBezTo>
                    <a:cubicBezTo>
                      <a:pt x="1118127" y="1690342"/>
                      <a:pt x="1121739" y="1692922"/>
                      <a:pt x="1130511" y="1690858"/>
                    </a:cubicBezTo>
                    <a:cubicBezTo>
                      <a:pt x="1152698" y="1685698"/>
                      <a:pt x="1174885" y="1680022"/>
                      <a:pt x="1196556" y="1673315"/>
                    </a:cubicBezTo>
                    <a:cubicBezTo>
                      <a:pt x="1206359" y="1670219"/>
                      <a:pt x="1209455" y="1666607"/>
                      <a:pt x="1204811" y="1656803"/>
                    </a:cubicBezTo>
                    <a:cubicBezTo>
                      <a:pt x="1200168" y="1643904"/>
                      <a:pt x="1196556" y="1627393"/>
                      <a:pt x="1198104" y="1613977"/>
                    </a:cubicBezTo>
                    <a:close/>
                  </a:path>
                </a:pathLst>
              </a:custGeom>
              <a:grpFill/>
              <a:ln w="5155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: Shape 38">
                <a:extLst>
                  <a:ext uri="{FF2B5EF4-FFF2-40B4-BE49-F238E27FC236}">
                    <a16:creationId xmlns:a16="http://schemas.microsoft.com/office/drawing/2014/main" id="{1326B371-D122-7B0D-3B25-BEF6276D3D5C}"/>
                  </a:ext>
                </a:extLst>
              </p:cNvPr>
              <p:cNvSpPr/>
              <p:nvPr/>
            </p:nvSpPr>
            <p:spPr>
              <a:xfrm>
                <a:off x="3620522" y="1534641"/>
                <a:ext cx="205845" cy="204771"/>
              </a:xfrm>
              <a:custGeom>
                <a:avLst/>
                <a:gdLst>
                  <a:gd name="connsiteX0" fmla="*/ 185362 w 237706"/>
                  <a:gd name="connsiteY0" fmla="*/ 130458 h 236466"/>
                  <a:gd name="connsiteX1" fmla="*/ 237706 w 237706"/>
                  <a:gd name="connsiteY1" fmla="*/ 130458 h 236466"/>
                  <a:gd name="connsiteX2" fmla="*/ 234128 w 237706"/>
                  <a:gd name="connsiteY2" fmla="*/ 154126 h 236466"/>
                  <a:gd name="connsiteX3" fmla="*/ 165835 w 237706"/>
                  <a:gd name="connsiteY3" fmla="*/ 229449 h 236466"/>
                  <a:gd name="connsiteX4" fmla="*/ 131078 w 237706"/>
                  <a:gd name="connsiteY4" fmla="*/ 236466 h 236466"/>
                  <a:gd name="connsiteX5" fmla="*/ 131078 w 237706"/>
                  <a:gd name="connsiteY5" fmla="*/ 186008 h 236466"/>
                  <a:gd name="connsiteX6" fmla="*/ 146195 w 237706"/>
                  <a:gd name="connsiteY6" fmla="*/ 182956 h 236466"/>
                  <a:gd name="connsiteX7" fmla="*/ 177100 w 237706"/>
                  <a:gd name="connsiteY7" fmla="*/ 157507 h 236466"/>
                  <a:gd name="connsiteX8" fmla="*/ 0 w 237706"/>
                  <a:gd name="connsiteY8" fmla="*/ 130458 h 236466"/>
                  <a:gd name="connsiteX9" fmla="*/ 52344 w 237706"/>
                  <a:gd name="connsiteY9" fmla="*/ 130458 h 236466"/>
                  <a:gd name="connsiteX10" fmla="*/ 60606 w 237706"/>
                  <a:gd name="connsiteY10" fmla="*/ 157507 h 236466"/>
                  <a:gd name="connsiteX11" fmla="*/ 91511 w 237706"/>
                  <a:gd name="connsiteY11" fmla="*/ 182956 h 236466"/>
                  <a:gd name="connsiteX12" fmla="*/ 106628 w 237706"/>
                  <a:gd name="connsiteY12" fmla="*/ 186008 h 236466"/>
                  <a:gd name="connsiteX13" fmla="*/ 106628 w 237706"/>
                  <a:gd name="connsiteY13" fmla="*/ 236466 h 236466"/>
                  <a:gd name="connsiteX14" fmla="*/ 71871 w 237706"/>
                  <a:gd name="connsiteY14" fmla="*/ 229449 h 236466"/>
                  <a:gd name="connsiteX15" fmla="*/ 3579 w 237706"/>
                  <a:gd name="connsiteY15" fmla="*/ 154126 h 236466"/>
                  <a:gd name="connsiteX16" fmla="*/ 131078 w 237706"/>
                  <a:gd name="connsiteY16" fmla="*/ 0 h 236466"/>
                  <a:gd name="connsiteX17" fmla="*/ 165835 w 237706"/>
                  <a:gd name="connsiteY17" fmla="*/ 7017 h 236466"/>
                  <a:gd name="connsiteX18" fmla="*/ 234128 w 237706"/>
                  <a:gd name="connsiteY18" fmla="*/ 82340 h 236466"/>
                  <a:gd name="connsiteX19" fmla="*/ 237706 w 237706"/>
                  <a:gd name="connsiteY19" fmla="*/ 106008 h 236466"/>
                  <a:gd name="connsiteX20" fmla="*/ 185362 w 237706"/>
                  <a:gd name="connsiteY20" fmla="*/ 106008 h 236466"/>
                  <a:gd name="connsiteX21" fmla="*/ 177100 w 237706"/>
                  <a:gd name="connsiteY21" fmla="*/ 78960 h 236466"/>
                  <a:gd name="connsiteX22" fmla="*/ 146195 w 237706"/>
                  <a:gd name="connsiteY22" fmla="*/ 53510 h 236466"/>
                  <a:gd name="connsiteX23" fmla="*/ 131078 w 237706"/>
                  <a:gd name="connsiteY23" fmla="*/ 50458 h 236466"/>
                  <a:gd name="connsiteX24" fmla="*/ 106628 w 237706"/>
                  <a:gd name="connsiteY24" fmla="*/ 0 h 236466"/>
                  <a:gd name="connsiteX25" fmla="*/ 106628 w 237706"/>
                  <a:gd name="connsiteY25" fmla="*/ 50458 h 236466"/>
                  <a:gd name="connsiteX26" fmla="*/ 91511 w 237706"/>
                  <a:gd name="connsiteY26" fmla="*/ 53510 h 236466"/>
                  <a:gd name="connsiteX27" fmla="*/ 60606 w 237706"/>
                  <a:gd name="connsiteY27" fmla="*/ 78960 h 236466"/>
                  <a:gd name="connsiteX28" fmla="*/ 52344 w 237706"/>
                  <a:gd name="connsiteY28" fmla="*/ 106008 h 236466"/>
                  <a:gd name="connsiteX29" fmla="*/ 0 w 237706"/>
                  <a:gd name="connsiteY29" fmla="*/ 106008 h 236466"/>
                  <a:gd name="connsiteX30" fmla="*/ 3579 w 237706"/>
                  <a:gd name="connsiteY30" fmla="*/ 82340 h 236466"/>
                  <a:gd name="connsiteX31" fmla="*/ 71871 w 237706"/>
                  <a:gd name="connsiteY31" fmla="*/ 7017 h 2364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237706" h="236466">
                    <a:moveTo>
                      <a:pt x="185362" y="130458"/>
                    </a:moveTo>
                    <a:lnTo>
                      <a:pt x="237706" y="130458"/>
                    </a:lnTo>
                    <a:lnTo>
                      <a:pt x="234128" y="154126"/>
                    </a:lnTo>
                    <a:cubicBezTo>
                      <a:pt x="223548" y="188141"/>
                      <a:pt x="198326" y="215706"/>
                      <a:pt x="165835" y="229449"/>
                    </a:cubicBezTo>
                    <a:lnTo>
                      <a:pt x="131078" y="236466"/>
                    </a:lnTo>
                    <a:lnTo>
                      <a:pt x="131078" y="186008"/>
                    </a:lnTo>
                    <a:lnTo>
                      <a:pt x="146195" y="182956"/>
                    </a:lnTo>
                    <a:cubicBezTo>
                      <a:pt x="158800" y="177624"/>
                      <a:pt x="169526" y="168717"/>
                      <a:pt x="177100" y="157507"/>
                    </a:cubicBezTo>
                    <a:close/>
                    <a:moveTo>
                      <a:pt x="0" y="130458"/>
                    </a:moveTo>
                    <a:lnTo>
                      <a:pt x="52344" y="130458"/>
                    </a:lnTo>
                    <a:lnTo>
                      <a:pt x="60606" y="157507"/>
                    </a:lnTo>
                    <a:cubicBezTo>
                      <a:pt x="68180" y="168717"/>
                      <a:pt x="78906" y="177624"/>
                      <a:pt x="91511" y="182956"/>
                    </a:cubicBezTo>
                    <a:lnTo>
                      <a:pt x="106628" y="186008"/>
                    </a:lnTo>
                    <a:lnTo>
                      <a:pt x="106628" y="236466"/>
                    </a:lnTo>
                    <a:lnTo>
                      <a:pt x="71871" y="229449"/>
                    </a:lnTo>
                    <a:cubicBezTo>
                      <a:pt x="39380" y="215706"/>
                      <a:pt x="14159" y="188141"/>
                      <a:pt x="3579" y="154126"/>
                    </a:cubicBezTo>
                    <a:close/>
                    <a:moveTo>
                      <a:pt x="131078" y="0"/>
                    </a:moveTo>
                    <a:lnTo>
                      <a:pt x="165835" y="7017"/>
                    </a:lnTo>
                    <a:cubicBezTo>
                      <a:pt x="198326" y="20760"/>
                      <a:pt x="223548" y="48325"/>
                      <a:pt x="234128" y="82340"/>
                    </a:cubicBezTo>
                    <a:lnTo>
                      <a:pt x="237706" y="106008"/>
                    </a:lnTo>
                    <a:lnTo>
                      <a:pt x="185362" y="106008"/>
                    </a:lnTo>
                    <a:lnTo>
                      <a:pt x="177100" y="78960"/>
                    </a:lnTo>
                    <a:cubicBezTo>
                      <a:pt x="169526" y="67749"/>
                      <a:pt x="158800" y="58842"/>
                      <a:pt x="146195" y="53510"/>
                    </a:cubicBezTo>
                    <a:lnTo>
                      <a:pt x="131078" y="50458"/>
                    </a:lnTo>
                    <a:close/>
                    <a:moveTo>
                      <a:pt x="106628" y="0"/>
                    </a:moveTo>
                    <a:lnTo>
                      <a:pt x="106628" y="50458"/>
                    </a:lnTo>
                    <a:lnTo>
                      <a:pt x="91511" y="53510"/>
                    </a:lnTo>
                    <a:cubicBezTo>
                      <a:pt x="78906" y="58842"/>
                      <a:pt x="68180" y="67749"/>
                      <a:pt x="60606" y="78960"/>
                    </a:cubicBezTo>
                    <a:lnTo>
                      <a:pt x="52344" y="106008"/>
                    </a:lnTo>
                    <a:lnTo>
                      <a:pt x="0" y="106008"/>
                    </a:lnTo>
                    <a:lnTo>
                      <a:pt x="3579" y="82340"/>
                    </a:lnTo>
                    <a:cubicBezTo>
                      <a:pt x="14159" y="48325"/>
                      <a:pt x="39380" y="20760"/>
                      <a:pt x="71871" y="7017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Oval 39">
                <a:extLst>
                  <a:ext uri="{FF2B5EF4-FFF2-40B4-BE49-F238E27FC236}">
                    <a16:creationId xmlns:a16="http://schemas.microsoft.com/office/drawing/2014/main" id="{30B61653-00CF-5CEC-3A28-0C97C534F017}"/>
                  </a:ext>
                </a:extLst>
              </p:cNvPr>
              <p:cNvSpPr/>
              <p:nvPr/>
            </p:nvSpPr>
            <p:spPr>
              <a:xfrm>
                <a:off x="3689186" y="1602768"/>
                <a:ext cx="68517" cy="68517"/>
              </a:xfrm>
              <a:prstGeom prst="ellipse">
                <a:avLst/>
              </a:prstGeom>
              <a:grp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: Top Corners Rounded 40">
                <a:extLst>
                  <a:ext uri="{FF2B5EF4-FFF2-40B4-BE49-F238E27FC236}">
                    <a16:creationId xmlns:a16="http://schemas.microsoft.com/office/drawing/2014/main" id="{3A5A4D76-FD05-225E-92F5-DB848E1064E5}"/>
                  </a:ext>
                </a:extLst>
              </p:cNvPr>
              <p:cNvSpPr/>
              <p:nvPr/>
            </p:nvSpPr>
            <p:spPr>
              <a:xfrm>
                <a:off x="3126222" y="2879336"/>
                <a:ext cx="1246034" cy="71186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: Top Corners Rounded 41">
                <a:extLst>
                  <a:ext uri="{FF2B5EF4-FFF2-40B4-BE49-F238E27FC236}">
                    <a16:creationId xmlns:a16="http://schemas.microsoft.com/office/drawing/2014/main" id="{75A04E8C-3BA2-D67F-7913-3E4BADBEB89F}"/>
                  </a:ext>
                </a:extLst>
              </p:cNvPr>
              <p:cNvSpPr/>
              <p:nvPr/>
            </p:nvSpPr>
            <p:spPr>
              <a:xfrm>
                <a:off x="3288913" y="2627891"/>
                <a:ext cx="920653" cy="256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5" name="Group 42">
                <a:extLst>
                  <a:ext uri="{FF2B5EF4-FFF2-40B4-BE49-F238E27FC236}">
                    <a16:creationId xmlns:a16="http://schemas.microsoft.com/office/drawing/2014/main" id="{6E198EF1-C75A-E768-B4B6-C987CC9AA7BE}"/>
                  </a:ext>
                </a:extLst>
              </p:cNvPr>
              <p:cNvGrpSpPr/>
              <p:nvPr/>
            </p:nvGrpSpPr>
            <p:grpSpPr>
              <a:xfrm rot="2713823">
                <a:off x="5532341" y="1340822"/>
                <a:ext cx="289218" cy="289219"/>
                <a:chOff x="5108323" y="1463792"/>
                <a:chExt cx="374636" cy="374638"/>
              </a:xfrm>
              <a:grpFill/>
            </p:grpSpPr>
            <p:sp>
              <p:nvSpPr>
                <p:cNvPr id="26" name="Oval 43">
                  <a:extLst>
                    <a:ext uri="{FF2B5EF4-FFF2-40B4-BE49-F238E27FC236}">
                      <a16:creationId xmlns:a16="http://schemas.microsoft.com/office/drawing/2014/main" id="{841E592A-D5B4-AA38-B960-38FA57C96BA2}"/>
                    </a:ext>
                  </a:extLst>
                </p:cNvPr>
                <p:cNvSpPr/>
                <p:nvPr/>
              </p:nvSpPr>
              <p:spPr>
                <a:xfrm>
                  <a:off x="5108323" y="1463792"/>
                  <a:ext cx="374636" cy="374638"/>
                </a:xfrm>
                <a:prstGeom prst="ellips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7" name="Freeform: Shape 44">
                  <a:extLst>
                    <a:ext uri="{FF2B5EF4-FFF2-40B4-BE49-F238E27FC236}">
                      <a16:creationId xmlns:a16="http://schemas.microsoft.com/office/drawing/2014/main" id="{39B90170-DEA9-BEC0-F90E-270EE9DC9387}"/>
                    </a:ext>
                  </a:extLst>
                </p:cNvPr>
                <p:cNvSpPr/>
                <p:nvPr/>
              </p:nvSpPr>
              <p:spPr>
                <a:xfrm>
                  <a:off x="5167785" y="1523587"/>
                  <a:ext cx="255882" cy="255676"/>
                </a:xfrm>
                <a:custGeom>
                  <a:avLst/>
                  <a:gdLst>
                    <a:gd name="connsiteX0" fmla="*/ 127864 w 255882"/>
                    <a:gd name="connsiteY0" fmla="*/ 81461 h 255676"/>
                    <a:gd name="connsiteX1" fmla="*/ 81805 w 255882"/>
                    <a:gd name="connsiteY1" fmla="*/ 127520 h 255676"/>
                    <a:gd name="connsiteX2" fmla="*/ 127864 w 255882"/>
                    <a:gd name="connsiteY2" fmla="*/ 173579 h 255676"/>
                    <a:gd name="connsiteX3" fmla="*/ 173923 w 255882"/>
                    <a:gd name="connsiteY3" fmla="*/ 127520 h 255676"/>
                    <a:gd name="connsiteX4" fmla="*/ 127864 w 255882"/>
                    <a:gd name="connsiteY4" fmla="*/ 81461 h 255676"/>
                    <a:gd name="connsiteX5" fmla="*/ 122296 w 255882"/>
                    <a:gd name="connsiteY5" fmla="*/ 86 h 255676"/>
                    <a:gd name="connsiteX6" fmla="*/ 127383 w 255882"/>
                    <a:gd name="connsiteY6" fmla="*/ 4211 h 255676"/>
                    <a:gd name="connsiteX7" fmla="*/ 132401 w 255882"/>
                    <a:gd name="connsiteY7" fmla="*/ 21809 h 255676"/>
                    <a:gd name="connsiteX8" fmla="*/ 145188 w 255882"/>
                    <a:gd name="connsiteY8" fmla="*/ 29027 h 255676"/>
                    <a:gd name="connsiteX9" fmla="*/ 149312 w 255882"/>
                    <a:gd name="connsiteY9" fmla="*/ 25452 h 255676"/>
                    <a:gd name="connsiteX10" fmla="*/ 158937 w 255882"/>
                    <a:gd name="connsiteY10" fmla="*/ 9160 h 255676"/>
                    <a:gd name="connsiteX11" fmla="*/ 166705 w 255882"/>
                    <a:gd name="connsiteY11" fmla="*/ 5929 h 255676"/>
                    <a:gd name="connsiteX12" fmla="*/ 174404 w 255882"/>
                    <a:gd name="connsiteY12" fmla="*/ 18372 h 255676"/>
                    <a:gd name="connsiteX13" fmla="*/ 172479 w 255882"/>
                    <a:gd name="connsiteY13" fmla="*/ 34046 h 255676"/>
                    <a:gd name="connsiteX14" fmla="*/ 172479 w 255882"/>
                    <a:gd name="connsiteY14" fmla="*/ 35695 h 255676"/>
                    <a:gd name="connsiteX15" fmla="*/ 186434 w 255882"/>
                    <a:gd name="connsiteY15" fmla="*/ 41882 h 255676"/>
                    <a:gd name="connsiteX16" fmla="*/ 201764 w 255882"/>
                    <a:gd name="connsiteY16" fmla="*/ 30402 h 255676"/>
                    <a:gd name="connsiteX17" fmla="*/ 211045 w 255882"/>
                    <a:gd name="connsiteY17" fmla="*/ 30540 h 255676"/>
                    <a:gd name="connsiteX18" fmla="*/ 212488 w 255882"/>
                    <a:gd name="connsiteY18" fmla="*/ 31777 h 255676"/>
                    <a:gd name="connsiteX19" fmla="*/ 214069 w 255882"/>
                    <a:gd name="connsiteY19" fmla="*/ 42364 h 255676"/>
                    <a:gd name="connsiteX20" fmla="*/ 205614 w 255882"/>
                    <a:gd name="connsiteY20" fmla="*/ 57418 h 255676"/>
                    <a:gd name="connsiteX21" fmla="*/ 206783 w 255882"/>
                    <a:gd name="connsiteY21" fmla="*/ 67180 h 255676"/>
                    <a:gd name="connsiteX22" fmla="*/ 215719 w 255882"/>
                    <a:gd name="connsiteY22" fmla="*/ 70755 h 255676"/>
                    <a:gd name="connsiteX23" fmla="*/ 233799 w 255882"/>
                    <a:gd name="connsiteY23" fmla="*/ 66011 h 255676"/>
                    <a:gd name="connsiteX24" fmla="*/ 241498 w 255882"/>
                    <a:gd name="connsiteY24" fmla="*/ 68967 h 255676"/>
                    <a:gd name="connsiteX25" fmla="*/ 243836 w 255882"/>
                    <a:gd name="connsiteY25" fmla="*/ 73573 h 255676"/>
                    <a:gd name="connsiteX26" fmla="*/ 241911 w 255882"/>
                    <a:gd name="connsiteY26" fmla="*/ 80379 h 255676"/>
                    <a:gd name="connsiteX27" fmla="*/ 226443 w 255882"/>
                    <a:gd name="connsiteY27" fmla="*/ 92684 h 255676"/>
                    <a:gd name="connsiteX28" fmla="*/ 223694 w 255882"/>
                    <a:gd name="connsiteY28" fmla="*/ 100177 h 255676"/>
                    <a:gd name="connsiteX29" fmla="*/ 224519 w 255882"/>
                    <a:gd name="connsiteY29" fmla="*/ 103202 h 255676"/>
                    <a:gd name="connsiteX30" fmla="*/ 230843 w 255882"/>
                    <a:gd name="connsiteY30" fmla="*/ 108633 h 255676"/>
                    <a:gd name="connsiteX31" fmla="*/ 249541 w 255882"/>
                    <a:gd name="connsiteY31" fmla="*/ 111176 h 255676"/>
                    <a:gd name="connsiteX32" fmla="*/ 255591 w 255882"/>
                    <a:gd name="connsiteY32" fmla="*/ 117157 h 255676"/>
                    <a:gd name="connsiteX33" fmla="*/ 255797 w 255882"/>
                    <a:gd name="connsiteY33" fmla="*/ 122519 h 255676"/>
                    <a:gd name="connsiteX34" fmla="*/ 251398 w 255882"/>
                    <a:gd name="connsiteY34" fmla="*/ 127675 h 255676"/>
                    <a:gd name="connsiteX35" fmla="*/ 233799 w 255882"/>
                    <a:gd name="connsiteY35" fmla="*/ 132693 h 255676"/>
                    <a:gd name="connsiteX36" fmla="*/ 226650 w 255882"/>
                    <a:gd name="connsiteY36" fmla="*/ 144586 h 255676"/>
                    <a:gd name="connsiteX37" fmla="*/ 230293 w 255882"/>
                    <a:gd name="connsiteY37" fmla="*/ 149398 h 255676"/>
                    <a:gd name="connsiteX38" fmla="*/ 246448 w 255882"/>
                    <a:gd name="connsiteY38" fmla="*/ 158884 h 255676"/>
                    <a:gd name="connsiteX39" fmla="*/ 249954 w 255882"/>
                    <a:gd name="connsiteY39" fmla="*/ 167065 h 255676"/>
                    <a:gd name="connsiteX40" fmla="*/ 249816 w 255882"/>
                    <a:gd name="connsiteY40" fmla="*/ 167890 h 255676"/>
                    <a:gd name="connsiteX41" fmla="*/ 240123 w 255882"/>
                    <a:gd name="connsiteY41" fmla="*/ 174833 h 255676"/>
                    <a:gd name="connsiteX42" fmla="*/ 223212 w 255882"/>
                    <a:gd name="connsiteY42" fmla="*/ 172702 h 255676"/>
                    <a:gd name="connsiteX43" fmla="*/ 214688 w 255882"/>
                    <a:gd name="connsiteY43" fmla="*/ 177102 h 255676"/>
                    <a:gd name="connsiteX44" fmla="*/ 214551 w 255882"/>
                    <a:gd name="connsiteY44" fmla="*/ 187276 h 255676"/>
                    <a:gd name="connsiteX45" fmla="*/ 225481 w 255882"/>
                    <a:gd name="connsiteY45" fmla="*/ 201712 h 255676"/>
                    <a:gd name="connsiteX46" fmla="*/ 225481 w 255882"/>
                    <a:gd name="connsiteY46" fmla="*/ 211130 h 255676"/>
                    <a:gd name="connsiteX47" fmla="*/ 225068 w 255882"/>
                    <a:gd name="connsiteY47" fmla="*/ 211611 h 255676"/>
                    <a:gd name="connsiteX48" fmla="*/ 213245 w 255882"/>
                    <a:gd name="connsiteY48" fmla="*/ 213948 h 255676"/>
                    <a:gd name="connsiteX49" fmla="*/ 198602 w 255882"/>
                    <a:gd name="connsiteY49" fmla="*/ 205699 h 255676"/>
                    <a:gd name="connsiteX50" fmla="*/ 188565 w 255882"/>
                    <a:gd name="connsiteY50" fmla="*/ 207143 h 255676"/>
                    <a:gd name="connsiteX51" fmla="*/ 185334 w 255882"/>
                    <a:gd name="connsiteY51" fmla="*/ 216217 h 255676"/>
                    <a:gd name="connsiteX52" fmla="*/ 190078 w 255882"/>
                    <a:gd name="connsiteY52" fmla="*/ 234503 h 255676"/>
                    <a:gd name="connsiteX53" fmla="*/ 187397 w 255882"/>
                    <a:gd name="connsiteY53" fmla="*/ 241377 h 255676"/>
                    <a:gd name="connsiteX54" fmla="*/ 182585 w 255882"/>
                    <a:gd name="connsiteY54" fmla="*/ 243852 h 255676"/>
                    <a:gd name="connsiteX55" fmla="*/ 175366 w 255882"/>
                    <a:gd name="connsiteY55" fmla="*/ 241859 h 255676"/>
                    <a:gd name="connsiteX56" fmla="*/ 164024 w 255882"/>
                    <a:gd name="connsiteY56" fmla="*/ 227491 h 255676"/>
                    <a:gd name="connsiteX57" fmla="*/ 149381 w 255882"/>
                    <a:gd name="connsiteY57" fmla="*/ 226254 h 255676"/>
                    <a:gd name="connsiteX58" fmla="*/ 147456 w 255882"/>
                    <a:gd name="connsiteY58" fmla="*/ 230103 h 255676"/>
                    <a:gd name="connsiteX59" fmla="*/ 144844 w 255882"/>
                    <a:gd name="connsiteY59" fmla="*/ 249008 h 255676"/>
                    <a:gd name="connsiteX60" fmla="*/ 139895 w 255882"/>
                    <a:gd name="connsiteY60" fmla="*/ 255676 h 255676"/>
                    <a:gd name="connsiteX61" fmla="*/ 131577 w 255882"/>
                    <a:gd name="connsiteY61" fmla="*/ 255676 h 255676"/>
                    <a:gd name="connsiteX62" fmla="*/ 127933 w 255882"/>
                    <a:gd name="connsiteY62" fmla="*/ 250589 h 255676"/>
                    <a:gd name="connsiteX63" fmla="*/ 122777 w 255882"/>
                    <a:gd name="connsiteY63" fmla="*/ 232372 h 255676"/>
                    <a:gd name="connsiteX64" fmla="*/ 116659 w 255882"/>
                    <a:gd name="connsiteY64" fmla="*/ 227010 h 255676"/>
                    <a:gd name="connsiteX65" fmla="*/ 112947 w 255882"/>
                    <a:gd name="connsiteY65" fmla="*/ 226597 h 255676"/>
                    <a:gd name="connsiteX66" fmla="*/ 106622 w 255882"/>
                    <a:gd name="connsiteY66" fmla="*/ 230103 h 255676"/>
                    <a:gd name="connsiteX67" fmla="*/ 105041 w 255882"/>
                    <a:gd name="connsiteY67" fmla="*/ 232784 h 255676"/>
                    <a:gd name="connsiteX68" fmla="*/ 96380 w 255882"/>
                    <a:gd name="connsiteY68" fmla="*/ 247427 h 255676"/>
                    <a:gd name="connsiteX69" fmla="*/ 89849 w 255882"/>
                    <a:gd name="connsiteY69" fmla="*/ 250108 h 255676"/>
                    <a:gd name="connsiteX70" fmla="*/ 84555 w 255882"/>
                    <a:gd name="connsiteY70" fmla="*/ 248320 h 255676"/>
                    <a:gd name="connsiteX71" fmla="*/ 80981 w 255882"/>
                    <a:gd name="connsiteY71" fmla="*/ 241652 h 255676"/>
                    <a:gd name="connsiteX72" fmla="*/ 83249 w 255882"/>
                    <a:gd name="connsiteY72" fmla="*/ 222885 h 255676"/>
                    <a:gd name="connsiteX73" fmla="*/ 78094 w 255882"/>
                    <a:gd name="connsiteY73" fmla="*/ 214155 h 255676"/>
                    <a:gd name="connsiteX74" fmla="*/ 68538 w 255882"/>
                    <a:gd name="connsiteY74" fmla="*/ 214636 h 255676"/>
                    <a:gd name="connsiteX75" fmla="*/ 55133 w 255882"/>
                    <a:gd name="connsiteY75" fmla="*/ 224810 h 255676"/>
                    <a:gd name="connsiteX76" fmla="*/ 43240 w 255882"/>
                    <a:gd name="connsiteY76" fmla="*/ 224123 h 255676"/>
                    <a:gd name="connsiteX77" fmla="*/ 42209 w 255882"/>
                    <a:gd name="connsiteY77" fmla="*/ 223091 h 255676"/>
                    <a:gd name="connsiteX78" fmla="*/ 41178 w 255882"/>
                    <a:gd name="connsiteY78" fmla="*/ 214842 h 255676"/>
                    <a:gd name="connsiteX79" fmla="*/ 50115 w 255882"/>
                    <a:gd name="connsiteY79" fmla="*/ 198893 h 255676"/>
                    <a:gd name="connsiteX80" fmla="*/ 51627 w 255882"/>
                    <a:gd name="connsiteY80" fmla="*/ 194013 h 255676"/>
                    <a:gd name="connsiteX81" fmla="*/ 39597 w 255882"/>
                    <a:gd name="connsiteY81" fmla="*/ 185420 h 255676"/>
                    <a:gd name="connsiteX82" fmla="*/ 21105 w 255882"/>
                    <a:gd name="connsiteY82" fmla="*/ 190232 h 255676"/>
                    <a:gd name="connsiteX83" fmla="*/ 15193 w 255882"/>
                    <a:gd name="connsiteY83" fmla="*/ 188238 h 255676"/>
                    <a:gd name="connsiteX84" fmla="*/ 12237 w 255882"/>
                    <a:gd name="connsiteY84" fmla="*/ 183014 h 255676"/>
                    <a:gd name="connsiteX85" fmla="*/ 14230 w 255882"/>
                    <a:gd name="connsiteY85" fmla="*/ 175314 h 255676"/>
                    <a:gd name="connsiteX86" fmla="*/ 27910 w 255882"/>
                    <a:gd name="connsiteY86" fmla="*/ 164453 h 255676"/>
                    <a:gd name="connsiteX87" fmla="*/ 31554 w 255882"/>
                    <a:gd name="connsiteY87" fmla="*/ 153385 h 255676"/>
                    <a:gd name="connsiteX88" fmla="*/ 24198 w 255882"/>
                    <a:gd name="connsiteY88" fmla="*/ 147198 h 255676"/>
                    <a:gd name="connsiteX89" fmla="*/ 6943 w 255882"/>
                    <a:gd name="connsiteY89" fmla="*/ 144861 h 255676"/>
                    <a:gd name="connsiteX90" fmla="*/ 138 w 255882"/>
                    <a:gd name="connsiteY90" fmla="*/ 140049 h 255676"/>
                    <a:gd name="connsiteX91" fmla="*/ 0 w 255882"/>
                    <a:gd name="connsiteY91" fmla="*/ 131525 h 255676"/>
                    <a:gd name="connsiteX92" fmla="*/ 5019 w 255882"/>
                    <a:gd name="connsiteY92" fmla="*/ 127881 h 255676"/>
                    <a:gd name="connsiteX93" fmla="*/ 22617 w 255882"/>
                    <a:gd name="connsiteY93" fmla="*/ 122931 h 255676"/>
                    <a:gd name="connsiteX94" fmla="*/ 28667 w 255882"/>
                    <a:gd name="connsiteY94" fmla="*/ 116194 h 255676"/>
                    <a:gd name="connsiteX95" fmla="*/ 29010 w 255882"/>
                    <a:gd name="connsiteY95" fmla="*/ 113307 h 255676"/>
                    <a:gd name="connsiteX96" fmla="*/ 25229 w 255882"/>
                    <a:gd name="connsiteY96" fmla="*/ 106295 h 255676"/>
                    <a:gd name="connsiteX97" fmla="*/ 9281 w 255882"/>
                    <a:gd name="connsiteY97" fmla="*/ 96946 h 255676"/>
                    <a:gd name="connsiteX98" fmla="*/ 5843 w 255882"/>
                    <a:gd name="connsiteY98" fmla="*/ 88560 h 255676"/>
                    <a:gd name="connsiteX99" fmla="*/ 6187 w 255882"/>
                    <a:gd name="connsiteY99" fmla="*/ 87391 h 255676"/>
                    <a:gd name="connsiteX100" fmla="*/ 15261 w 255882"/>
                    <a:gd name="connsiteY100" fmla="*/ 81135 h 255676"/>
                    <a:gd name="connsiteX101" fmla="*/ 32173 w 255882"/>
                    <a:gd name="connsiteY101" fmla="*/ 83060 h 255676"/>
                    <a:gd name="connsiteX102" fmla="*/ 40834 w 255882"/>
                    <a:gd name="connsiteY102" fmla="*/ 79073 h 255676"/>
                    <a:gd name="connsiteX103" fmla="*/ 40147 w 255882"/>
                    <a:gd name="connsiteY103" fmla="*/ 67318 h 255676"/>
                    <a:gd name="connsiteX104" fmla="*/ 29629 w 255882"/>
                    <a:gd name="connsiteY104" fmla="*/ 53363 h 255676"/>
                    <a:gd name="connsiteX105" fmla="*/ 29629 w 255882"/>
                    <a:gd name="connsiteY105" fmla="*/ 45595 h 255676"/>
                    <a:gd name="connsiteX106" fmla="*/ 33066 w 255882"/>
                    <a:gd name="connsiteY106" fmla="*/ 41745 h 255676"/>
                    <a:gd name="connsiteX107" fmla="*/ 40422 w 255882"/>
                    <a:gd name="connsiteY107" fmla="*/ 40920 h 255676"/>
                    <a:gd name="connsiteX108" fmla="*/ 56027 w 255882"/>
                    <a:gd name="connsiteY108" fmla="*/ 49719 h 255676"/>
                    <a:gd name="connsiteX109" fmla="*/ 69982 w 255882"/>
                    <a:gd name="connsiteY109" fmla="*/ 45801 h 255676"/>
                    <a:gd name="connsiteX110" fmla="*/ 70325 w 255882"/>
                    <a:gd name="connsiteY110" fmla="*/ 39751 h 255676"/>
                    <a:gd name="connsiteX111" fmla="*/ 65788 w 255882"/>
                    <a:gd name="connsiteY111" fmla="*/ 22221 h 255676"/>
                    <a:gd name="connsiteX112" fmla="*/ 69088 w 255882"/>
                    <a:gd name="connsiteY112" fmla="*/ 14110 h 255676"/>
                    <a:gd name="connsiteX113" fmla="*/ 71632 w 255882"/>
                    <a:gd name="connsiteY113" fmla="*/ 12735 h 255676"/>
                    <a:gd name="connsiteX114" fmla="*/ 81118 w 255882"/>
                    <a:gd name="connsiteY114" fmla="*/ 15072 h 255676"/>
                    <a:gd name="connsiteX115" fmla="*/ 92049 w 255882"/>
                    <a:gd name="connsiteY115" fmla="*/ 28958 h 255676"/>
                    <a:gd name="connsiteX116" fmla="*/ 106966 w 255882"/>
                    <a:gd name="connsiteY116" fmla="*/ 28890 h 255676"/>
                    <a:gd name="connsiteX117" fmla="*/ 108754 w 255882"/>
                    <a:gd name="connsiteY117" fmla="*/ 22565 h 255676"/>
                    <a:gd name="connsiteX118" fmla="*/ 110953 w 255882"/>
                    <a:gd name="connsiteY118" fmla="*/ 6479 h 255676"/>
                    <a:gd name="connsiteX119" fmla="*/ 116934 w 255882"/>
                    <a:gd name="connsiteY119" fmla="*/ 292 h 255676"/>
                    <a:gd name="connsiteX120" fmla="*/ 122296 w 255882"/>
                    <a:gd name="connsiteY120" fmla="*/ 86 h 2556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</a:cxnLst>
                  <a:rect l="l" t="t" r="r" b="b"/>
                  <a:pathLst>
                    <a:path w="255882" h="255676">
                      <a:moveTo>
                        <a:pt x="127864" y="81461"/>
                      </a:moveTo>
                      <a:cubicBezTo>
                        <a:pt x="102426" y="81461"/>
                        <a:pt x="81805" y="102082"/>
                        <a:pt x="81805" y="127520"/>
                      </a:cubicBezTo>
                      <a:cubicBezTo>
                        <a:pt x="81805" y="152958"/>
                        <a:pt x="102426" y="173579"/>
                        <a:pt x="127864" y="173579"/>
                      </a:cubicBezTo>
                      <a:cubicBezTo>
                        <a:pt x="153302" y="173579"/>
                        <a:pt x="173923" y="152958"/>
                        <a:pt x="173923" y="127520"/>
                      </a:cubicBezTo>
                      <a:cubicBezTo>
                        <a:pt x="173923" y="102082"/>
                        <a:pt x="153302" y="81461"/>
                        <a:pt x="127864" y="81461"/>
                      </a:cubicBezTo>
                      <a:close/>
                      <a:moveTo>
                        <a:pt x="122296" y="86"/>
                      </a:moveTo>
                      <a:cubicBezTo>
                        <a:pt x="124908" y="223"/>
                        <a:pt x="126696" y="1598"/>
                        <a:pt x="127383" y="4211"/>
                      </a:cubicBezTo>
                      <a:cubicBezTo>
                        <a:pt x="129033" y="10054"/>
                        <a:pt x="130752" y="15966"/>
                        <a:pt x="132401" y="21809"/>
                      </a:cubicBezTo>
                      <a:cubicBezTo>
                        <a:pt x="134120" y="27790"/>
                        <a:pt x="139070" y="30608"/>
                        <a:pt x="145188" y="29027"/>
                      </a:cubicBezTo>
                      <a:cubicBezTo>
                        <a:pt x="147181" y="28546"/>
                        <a:pt x="148350" y="27102"/>
                        <a:pt x="149312" y="25452"/>
                      </a:cubicBezTo>
                      <a:cubicBezTo>
                        <a:pt x="152475" y="20022"/>
                        <a:pt x="155706" y="14591"/>
                        <a:pt x="158937" y="9160"/>
                      </a:cubicBezTo>
                      <a:cubicBezTo>
                        <a:pt x="160999" y="5654"/>
                        <a:pt x="162786" y="4898"/>
                        <a:pt x="166705" y="5929"/>
                      </a:cubicBezTo>
                      <a:cubicBezTo>
                        <a:pt x="174542" y="7923"/>
                        <a:pt x="175573" y="9641"/>
                        <a:pt x="174404" y="18372"/>
                      </a:cubicBezTo>
                      <a:cubicBezTo>
                        <a:pt x="173717" y="23596"/>
                        <a:pt x="173098" y="28821"/>
                        <a:pt x="172479" y="34046"/>
                      </a:cubicBezTo>
                      <a:cubicBezTo>
                        <a:pt x="172410" y="34595"/>
                        <a:pt x="172410" y="35145"/>
                        <a:pt x="172479" y="35695"/>
                      </a:cubicBezTo>
                      <a:cubicBezTo>
                        <a:pt x="173373" y="41264"/>
                        <a:pt x="181828" y="45113"/>
                        <a:pt x="186434" y="41882"/>
                      </a:cubicBezTo>
                      <a:cubicBezTo>
                        <a:pt x="191659" y="38170"/>
                        <a:pt x="196677" y="34252"/>
                        <a:pt x="201764" y="30402"/>
                      </a:cubicBezTo>
                      <a:cubicBezTo>
                        <a:pt x="205476" y="27584"/>
                        <a:pt x="207333" y="27652"/>
                        <a:pt x="211045" y="30540"/>
                      </a:cubicBezTo>
                      <a:cubicBezTo>
                        <a:pt x="211526" y="30952"/>
                        <a:pt x="212007" y="31296"/>
                        <a:pt x="212488" y="31777"/>
                      </a:cubicBezTo>
                      <a:cubicBezTo>
                        <a:pt x="216819" y="35902"/>
                        <a:pt x="217025" y="37139"/>
                        <a:pt x="214069" y="42364"/>
                      </a:cubicBezTo>
                      <a:cubicBezTo>
                        <a:pt x="211251" y="47382"/>
                        <a:pt x="208570" y="52469"/>
                        <a:pt x="205614" y="57418"/>
                      </a:cubicBezTo>
                      <a:cubicBezTo>
                        <a:pt x="203483" y="61062"/>
                        <a:pt x="204445" y="64087"/>
                        <a:pt x="206783" y="67180"/>
                      </a:cubicBezTo>
                      <a:cubicBezTo>
                        <a:pt x="209120" y="70274"/>
                        <a:pt x="211801" y="71786"/>
                        <a:pt x="215719" y="70755"/>
                      </a:cubicBezTo>
                      <a:cubicBezTo>
                        <a:pt x="221769" y="69174"/>
                        <a:pt x="227818" y="67661"/>
                        <a:pt x="233799" y="66011"/>
                      </a:cubicBezTo>
                      <a:cubicBezTo>
                        <a:pt x="237649" y="64980"/>
                        <a:pt x="239367" y="65599"/>
                        <a:pt x="241498" y="68967"/>
                      </a:cubicBezTo>
                      <a:cubicBezTo>
                        <a:pt x="242461" y="70411"/>
                        <a:pt x="243286" y="71923"/>
                        <a:pt x="243836" y="73573"/>
                      </a:cubicBezTo>
                      <a:cubicBezTo>
                        <a:pt x="244867" y="76529"/>
                        <a:pt x="244385" y="78385"/>
                        <a:pt x="241911" y="80379"/>
                      </a:cubicBezTo>
                      <a:cubicBezTo>
                        <a:pt x="236755" y="84504"/>
                        <a:pt x="231668" y="88628"/>
                        <a:pt x="226443" y="92684"/>
                      </a:cubicBezTo>
                      <a:cubicBezTo>
                        <a:pt x="223831" y="94678"/>
                        <a:pt x="223144" y="97152"/>
                        <a:pt x="223694" y="100177"/>
                      </a:cubicBezTo>
                      <a:cubicBezTo>
                        <a:pt x="223900" y="101208"/>
                        <a:pt x="224244" y="102171"/>
                        <a:pt x="224519" y="103202"/>
                      </a:cubicBezTo>
                      <a:cubicBezTo>
                        <a:pt x="225412" y="106433"/>
                        <a:pt x="227543" y="108220"/>
                        <a:pt x="230843" y="108633"/>
                      </a:cubicBezTo>
                      <a:cubicBezTo>
                        <a:pt x="237099" y="109458"/>
                        <a:pt x="243354" y="110351"/>
                        <a:pt x="249541" y="111176"/>
                      </a:cubicBezTo>
                      <a:cubicBezTo>
                        <a:pt x="253254" y="111657"/>
                        <a:pt x="255178" y="113445"/>
                        <a:pt x="255591" y="117157"/>
                      </a:cubicBezTo>
                      <a:cubicBezTo>
                        <a:pt x="255797" y="118944"/>
                        <a:pt x="256003" y="120732"/>
                        <a:pt x="255797" y="122519"/>
                      </a:cubicBezTo>
                      <a:cubicBezTo>
                        <a:pt x="255453" y="125337"/>
                        <a:pt x="254010" y="126919"/>
                        <a:pt x="251398" y="127675"/>
                      </a:cubicBezTo>
                      <a:cubicBezTo>
                        <a:pt x="245554" y="129325"/>
                        <a:pt x="239642" y="130974"/>
                        <a:pt x="233799" y="132693"/>
                      </a:cubicBezTo>
                      <a:cubicBezTo>
                        <a:pt x="228093" y="134343"/>
                        <a:pt x="225481" y="138674"/>
                        <a:pt x="226650" y="144586"/>
                      </a:cubicBezTo>
                      <a:cubicBezTo>
                        <a:pt x="227062" y="146854"/>
                        <a:pt x="228368" y="148298"/>
                        <a:pt x="230293" y="149398"/>
                      </a:cubicBezTo>
                      <a:cubicBezTo>
                        <a:pt x="235655" y="152560"/>
                        <a:pt x="241017" y="155722"/>
                        <a:pt x="246448" y="158884"/>
                      </a:cubicBezTo>
                      <a:cubicBezTo>
                        <a:pt x="250435" y="161222"/>
                        <a:pt x="251054" y="162597"/>
                        <a:pt x="249954" y="167065"/>
                      </a:cubicBezTo>
                      <a:cubicBezTo>
                        <a:pt x="249885" y="167340"/>
                        <a:pt x="249885" y="167615"/>
                        <a:pt x="249816" y="167890"/>
                      </a:cubicBezTo>
                      <a:cubicBezTo>
                        <a:pt x="248166" y="173321"/>
                        <a:pt x="246310" y="176002"/>
                        <a:pt x="240123" y="174833"/>
                      </a:cubicBezTo>
                      <a:cubicBezTo>
                        <a:pt x="234555" y="173733"/>
                        <a:pt x="228849" y="173527"/>
                        <a:pt x="223212" y="172702"/>
                      </a:cubicBezTo>
                      <a:cubicBezTo>
                        <a:pt x="219225" y="172152"/>
                        <a:pt x="216613" y="173733"/>
                        <a:pt x="214688" y="177102"/>
                      </a:cubicBezTo>
                      <a:cubicBezTo>
                        <a:pt x="212695" y="180539"/>
                        <a:pt x="211801" y="183770"/>
                        <a:pt x="214551" y="187276"/>
                      </a:cubicBezTo>
                      <a:cubicBezTo>
                        <a:pt x="218263" y="192019"/>
                        <a:pt x="221838" y="196900"/>
                        <a:pt x="225481" y="201712"/>
                      </a:cubicBezTo>
                      <a:cubicBezTo>
                        <a:pt x="228506" y="205630"/>
                        <a:pt x="228506" y="207212"/>
                        <a:pt x="225481" y="211130"/>
                      </a:cubicBezTo>
                      <a:cubicBezTo>
                        <a:pt x="225343" y="211267"/>
                        <a:pt x="225206" y="211474"/>
                        <a:pt x="225068" y="211611"/>
                      </a:cubicBezTo>
                      <a:cubicBezTo>
                        <a:pt x="221081" y="215873"/>
                        <a:pt x="219500" y="217729"/>
                        <a:pt x="213245" y="213948"/>
                      </a:cubicBezTo>
                      <a:cubicBezTo>
                        <a:pt x="208432" y="211061"/>
                        <a:pt x="203345" y="208586"/>
                        <a:pt x="198602" y="205699"/>
                      </a:cubicBezTo>
                      <a:cubicBezTo>
                        <a:pt x="194684" y="203362"/>
                        <a:pt x="191659" y="204737"/>
                        <a:pt x="188565" y="207143"/>
                      </a:cubicBezTo>
                      <a:cubicBezTo>
                        <a:pt x="185472" y="209480"/>
                        <a:pt x="184234" y="212299"/>
                        <a:pt x="185334" y="216217"/>
                      </a:cubicBezTo>
                      <a:cubicBezTo>
                        <a:pt x="187053" y="222267"/>
                        <a:pt x="188565" y="228385"/>
                        <a:pt x="190078" y="234503"/>
                      </a:cubicBezTo>
                      <a:cubicBezTo>
                        <a:pt x="190903" y="237803"/>
                        <a:pt x="190215" y="239590"/>
                        <a:pt x="187397" y="241377"/>
                      </a:cubicBezTo>
                      <a:cubicBezTo>
                        <a:pt x="185884" y="242340"/>
                        <a:pt x="184303" y="243233"/>
                        <a:pt x="182585" y="243852"/>
                      </a:cubicBezTo>
                      <a:cubicBezTo>
                        <a:pt x="179560" y="244952"/>
                        <a:pt x="177360" y="244402"/>
                        <a:pt x="175366" y="241859"/>
                      </a:cubicBezTo>
                      <a:cubicBezTo>
                        <a:pt x="171585" y="237115"/>
                        <a:pt x="167805" y="232303"/>
                        <a:pt x="164024" y="227491"/>
                      </a:cubicBezTo>
                      <a:cubicBezTo>
                        <a:pt x="160380" y="222954"/>
                        <a:pt x="153781" y="222335"/>
                        <a:pt x="149381" y="226254"/>
                      </a:cubicBezTo>
                      <a:cubicBezTo>
                        <a:pt x="148213" y="227285"/>
                        <a:pt x="147663" y="228591"/>
                        <a:pt x="147456" y="230103"/>
                      </a:cubicBezTo>
                      <a:cubicBezTo>
                        <a:pt x="146563" y="236428"/>
                        <a:pt x="145532" y="242683"/>
                        <a:pt x="144844" y="249008"/>
                      </a:cubicBezTo>
                      <a:cubicBezTo>
                        <a:pt x="144432" y="252308"/>
                        <a:pt x="143126" y="254645"/>
                        <a:pt x="139895" y="255676"/>
                      </a:cubicBezTo>
                      <a:cubicBezTo>
                        <a:pt x="137145" y="255676"/>
                        <a:pt x="134326" y="255676"/>
                        <a:pt x="131577" y="255676"/>
                      </a:cubicBezTo>
                      <a:cubicBezTo>
                        <a:pt x="129652" y="254507"/>
                        <a:pt x="128552" y="252789"/>
                        <a:pt x="127933" y="250589"/>
                      </a:cubicBezTo>
                      <a:cubicBezTo>
                        <a:pt x="126283" y="244540"/>
                        <a:pt x="124427" y="238490"/>
                        <a:pt x="122777" y="232372"/>
                      </a:cubicBezTo>
                      <a:cubicBezTo>
                        <a:pt x="121884" y="229141"/>
                        <a:pt x="119890" y="227422"/>
                        <a:pt x="116659" y="227010"/>
                      </a:cubicBezTo>
                      <a:cubicBezTo>
                        <a:pt x="115422" y="226872"/>
                        <a:pt x="114184" y="226666"/>
                        <a:pt x="112947" y="226597"/>
                      </a:cubicBezTo>
                      <a:cubicBezTo>
                        <a:pt x="110060" y="226391"/>
                        <a:pt x="108066" y="227697"/>
                        <a:pt x="106622" y="230103"/>
                      </a:cubicBezTo>
                      <a:cubicBezTo>
                        <a:pt x="106072" y="230997"/>
                        <a:pt x="105591" y="231891"/>
                        <a:pt x="105041" y="232784"/>
                      </a:cubicBezTo>
                      <a:cubicBezTo>
                        <a:pt x="102154" y="237665"/>
                        <a:pt x="99335" y="242615"/>
                        <a:pt x="96380" y="247427"/>
                      </a:cubicBezTo>
                      <a:cubicBezTo>
                        <a:pt x="94798" y="250108"/>
                        <a:pt x="92873" y="250795"/>
                        <a:pt x="89849" y="250108"/>
                      </a:cubicBezTo>
                      <a:cubicBezTo>
                        <a:pt x="87993" y="249695"/>
                        <a:pt x="86274" y="249077"/>
                        <a:pt x="84555" y="248320"/>
                      </a:cubicBezTo>
                      <a:cubicBezTo>
                        <a:pt x="81531" y="246877"/>
                        <a:pt x="80568" y="245021"/>
                        <a:pt x="80981" y="241652"/>
                      </a:cubicBezTo>
                      <a:cubicBezTo>
                        <a:pt x="81737" y="235397"/>
                        <a:pt x="82356" y="229141"/>
                        <a:pt x="83249" y="222885"/>
                      </a:cubicBezTo>
                      <a:cubicBezTo>
                        <a:pt x="83868" y="218486"/>
                        <a:pt x="81531" y="216080"/>
                        <a:pt x="78094" y="214155"/>
                      </a:cubicBezTo>
                      <a:cubicBezTo>
                        <a:pt x="74725" y="212299"/>
                        <a:pt x="71700" y="212024"/>
                        <a:pt x="68538" y="214636"/>
                      </a:cubicBezTo>
                      <a:cubicBezTo>
                        <a:pt x="64139" y="218142"/>
                        <a:pt x="59533" y="221373"/>
                        <a:pt x="55133" y="224810"/>
                      </a:cubicBezTo>
                      <a:cubicBezTo>
                        <a:pt x="50665" y="228316"/>
                        <a:pt x="48740" y="229072"/>
                        <a:pt x="43240" y="224123"/>
                      </a:cubicBezTo>
                      <a:cubicBezTo>
                        <a:pt x="42897" y="223779"/>
                        <a:pt x="42553" y="223435"/>
                        <a:pt x="42209" y="223091"/>
                      </a:cubicBezTo>
                      <a:cubicBezTo>
                        <a:pt x="39528" y="220342"/>
                        <a:pt x="39253" y="218211"/>
                        <a:pt x="41178" y="214842"/>
                      </a:cubicBezTo>
                      <a:cubicBezTo>
                        <a:pt x="44134" y="209549"/>
                        <a:pt x="47159" y="204187"/>
                        <a:pt x="50115" y="198893"/>
                      </a:cubicBezTo>
                      <a:cubicBezTo>
                        <a:pt x="50940" y="197381"/>
                        <a:pt x="51833" y="195869"/>
                        <a:pt x="51627" y="194013"/>
                      </a:cubicBezTo>
                      <a:cubicBezTo>
                        <a:pt x="51146" y="188444"/>
                        <a:pt x="44959" y="184045"/>
                        <a:pt x="39597" y="185420"/>
                      </a:cubicBezTo>
                      <a:cubicBezTo>
                        <a:pt x="33410" y="187001"/>
                        <a:pt x="27223" y="188582"/>
                        <a:pt x="21105" y="190232"/>
                      </a:cubicBezTo>
                      <a:cubicBezTo>
                        <a:pt x="18630" y="190919"/>
                        <a:pt x="16774" y="190163"/>
                        <a:pt x="15193" y="188238"/>
                      </a:cubicBezTo>
                      <a:cubicBezTo>
                        <a:pt x="13887" y="186657"/>
                        <a:pt x="13062" y="184870"/>
                        <a:pt x="12237" y="183014"/>
                      </a:cubicBezTo>
                      <a:cubicBezTo>
                        <a:pt x="10862" y="179783"/>
                        <a:pt x="11481" y="177445"/>
                        <a:pt x="14230" y="175314"/>
                      </a:cubicBezTo>
                      <a:cubicBezTo>
                        <a:pt x="18767" y="171671"/>
                        <a:pt x="23373" y="168096"/>
                        <a:pt x="27910" y="164453"/>
                      </a:cubicBezTo>
                      <a:cubicBezTo>
                        <a:pt x="32722" y="160741"/>
                        <a:pt x="33135" y="159159"/>
                        <a:pt x="31554" y="153385"/>
                      </a:cubicBezTo>
                      <a:cubicBezTo>
                        <a:pt x="30454" y="149604"/>
                        <a:pt x="28185" y="147611"/>
                        <a:pt x="24198" y="147198"/>
                      </a:cubicBezTo>
                      <a:cubicBezTo>
                        <a:pt x="18424" y="146579"/>
                        <a:pt x="12718" y="145479"/>
                        <a:pt x="6943" y="144861"/>
                      </a:cubicBezTo>
                      <a:cubicBezTo>
                        <a:pt x="3644" y="144517"/>
                        <a:pt x="1306" y="143211"/>
                        <a:pt x="138" y="140049"/>
                      </a:cubicBezTo>
                      <a:cubicBezTo>
                        <a:pt x="0" y="137093"/>
                        <a:pt x="0" y="134343"/>
                        <a:pt x="0" y="131525"/>
                      </a:cubicBezTo>
                      <a:cubicBezTo>
                        <a:pt x="1100" y="129462"/>
                        <a:pt x="2819" y="128431"/>
                        <a:pt x="5019" y="127881"/>
                      </a:cubicBezTo>
                      <a:cubicBezTo>
                        <a:pt x="10931" y="126300"/>
                        <a:pt x="16705" y="124513"/>
                        <a:pt x="22617" y="122931"/>
                      </a:cubicBezTo>
                      <a:cubicBezTo>
                        <a:pt x="26192" y="121969"/>
                        <a:pt x="28323" y="119975"/>
                        <a:pt x="28667" y="116194"/>
                      </a:cubicBezTo>
                      <a:cubicBezTo>
                        <a:pt x="28735" y="115232"/>
                        <a:pt x="28873" y="114270"/>
                        <a:pt x="29010" y="113307"/>
                      </a:cubicBezTo>
                      <a:cubicBezTo>
                        <a:pt x="29354" y="110076"/>
                        <a:pt x="27910" y="107876"/>
                        <a:pt x="25229" y="106295"/>
                      </a:cubicBezTo>
                      <a:cubicBezTo>
                        <a:pt x="19867" y="103202"/>
                        <a:pt x="14574" y="100040"/>
                        <a:pt x="9281" y="96946"/>
                      </a:cubicBezTo>
                      <a:cubicBezTo>
                        <a:pt x="5362" y="94678"/>
                        <a:pt x="4675" y="92959"/>
                        <a:pt x="5843" y="88560"/>
                      </a:cubicBezTo>
                      <a:cubicBezTo>
                        <a:pt x="5981" y="88147"/>
                        <a:pt x="6050" y="87735"/>
                        <a:pt x="6187" y="87391"/>
                      </a:cubicBezTo>
                      <a:cubicBezTo>
                        <a:pt x="7906" y="81685"/>
                        <a:pt x="9418" y="80585"/>
                        <a:pt x="15261" y="81135"/>
                      </a:cubicBezTo>
                      <a:cubicBezTo>
                        <a:pt x="20898" y="81685"/>
                        <a:pt x="26535" y="82304"/>
                        <a:pt x="32173" y="83060"/>
                      </a:cubicBezTo>
                      <a:cubicBezTo>
                        <a:pt x="36641" y="83610"/>
                        <a:pt x="38566" y="82854"/>
                        <a:pt x="40834" y="79073"/>
                      </a:cubicBezTo>
                      <a:cubicBezTo>
                        <a:pt x="44065" y="73848"/>
                        <a:pt x="43928" y="72198"/>
                        <a:pt x="40147" y="67318"/>
                      </a:cubicBezTo>
                      <a:cubicBezTo>
                        <a:pt x="36572" y="62712"/>
                        <a:pt x="33066" y="58037"/>
                        <a:pt x="29629" y="53363"/>
                      </a:cubicBezTo>
                      <a:cubicBezTo>
                        <a:pt x="27567" y="50613"/>
                        <a:pt x="27567" y="48344"/>
                        <a:pt x="29629" y="45595"/>
                      </a:cubicBezTo>
                      <a:cubicBezTo>
                        <a:pt x="30660" y="44220"/>
                        <a:pt x="31760" y="42845"/>
                        <a:pt x="33066" y="41745"/>
                      </a:cubicBezTo>
                      <a:cubicBezTo>
                        <a:pt x="35678" y="39545"/>
                        <a:pt x="37466" y="39270"/>
                        <a:pt x="40422" y="40920"/>
                      </a:cubicBezTo>
                      <a:cubicBezTo>
                        <a:pt x="45646" y="43807"/>
                        <a:pt x="51008" y="46488"/>
                        <a:pt x="56027" y="49719"/>
                      </a:cubicBezTo>
                      <a:cubicBezTo>
                        <a:pt x="61801" y="53431"/>
                        <a:pt x="65788" y="50957"/>
                        <a:pt x="69982" y="45801"/>
                      </a:cubicBezTo>
                      <a:cubicBezTo>
                        <a:pt x="71357" y="44082"/>
                        <a:pt x="70875" y="41814"/>
                        <a:pt x="70325" y="39751"/>
                      </a:cubicBezTo>
                      <a:cubicBezTo>
                        <a:pt x="68813" y="33908"/>
                        <a:pt x="67301" y="28065"/>
                        <a:pt x="65788" y="22221"/>
                      </a:cubicBezTo>
                      <a:cubicBezTo>
                        <a:pt x="64688" y="18028"/>
                        <a:pt x="65376" y="16309"/>
                        <a:pt x="69088" y="14110"/>
                      </a:cubicBezTo>
                      <a:cubicBezTo>
                        <a:pt x="69913" y="13628"/>
                        <a:pt x="70738" y="13147"/>
                        <a:pt x="71632" y="12735"/>
                      </a:cubicBezTo>
                      <a:cubicBezTo>
                        <a:pt x="76100" y="10672"/>
                        <a:pt x="78094" y="11154"/>
                        <a:pt x="81118" y="15072"/>
                      </a:cubicBezTo>
                      <a:cubicBezTo>
                        <a:pt x="84762" y="19678"/>
                        <a:pt x="88405" y="24353"/>
                        <a:pt x="92049" y="28958"/>
                      </a:cubicBezTo>
                      <a:cubicBezTo>
                        <a:pt x="95486" y="33221"/>
                        <a:pt x="103529" y="33221"/>
                        <a:pt x="106966" y="28890"/>
                      </a:cubicBezTo>
                      <a:cubicBezTo>
                        <a:pt x="108410" y="27034"/>
                        <a:pt x="108410" y="24696"/>
                        <a:pt x="108754" y="22565"/>
                      </a:cubicBezTo>
                      <a:cubicBezTo>
                        <a:pt x="109578" y="17203"/>
                        <a:pt x="110266" y="11841"/>
                        <a:pt x="110953" y="6479"/>
                      </a:cubicBezTo>
                      <a:cubicBezTo>
                        <a:pt x="111503" y="2217"/>
                        <a:pt x="112672" y="1048"/>
                        <a:pt x="116934" y="292"/>
                      </a:cubicBezTo>
                      <a:cubicBezTo>
                        <a:pt x="118721" y="-52"/>
                        <a:pt x="120509" y="-52"/>
                        <a:pt x="122296" y="86"/>
                      </a:cubicBezTo>
                      <a:close/>
                    </a:path>
                  </a:pathLst>
                </a:custGeom>
                <a:grpFill/>
                <a:ln w="5155" cap="flat">
                  <a:solidFill>
                    <a:schemeClr val="bg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</p:grpSp>
      <p:sp>
        <p:nvSpPr>
          <p:cNvPr id="48" name="Retângulo 47">
            <a:extLst>
              <a:ext uri="{FF2B5EF4-FFF2-40B4-BE49-F238E27FC236}">
                <a16:creationId xmlns:a16="http://schemas.microsoft.com/office/drawing/2014/main" id="{467BA9A5-E62C-B453-1720-F385996741FD}"/>
              </a:ext>
            </a:extLst>
          </p:cNvPr>
          <p:cNvSpPr/>
          <p:nvPr/>
        </p:nvSpPr>
        <p:spPr>
          <a:xfrm>
            <a:off x="6572593" y="2042954"/>
            <a:ext cx="5096893" cy="612848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600" b="1" dirty="0">
                <a:solidFill>
                  <a:schemeClr val="tx1"/>
                </a:solidFill>
              </a:rPr>
              <a:t>Análise de dashboards e logs             </a:t>
            </a:r>
          </a:p>
        </p:txBody>
      </p:sp>
      <p:sp>
        <p:nvSpPr>
          <p:cNvPr id="49" name="Retângulo 48">
            <a:extLst>
              <a:ext uri="{FF2B5EF4-FFF2-40B4-BE49-F238E27FC236}">
                <a16:creationId xmlns:a16="http://schemas.microsoft.com/office/drawing/2014/main" id="{08EC158D-CFDD-8BBE-BA15-72050B2318E0}"/>
              </a:ext>
            </a:extLst>
          </p:cNvPr>
          <p:cNvSpPr/>
          <p:nvPr/>
        </p:nvSpPr>
        <p:spPr>
          <a:xfrm>
            <a:off x="6576276" y="2774957"/>
            <a:ext cx="5096893" cy="612848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600" b="1" dirty="0">
                <a:solidFill>
                  <a:schemeClr val="tx1"/>
                </a:solidFill>
              </a:rPr>
              <a:t>Refatoração</a:t>
            </a:r>
          </a:p>
        </p:txBody>
      </p:sp>
      <p:sp>
        <p:nvSpPr>
          <p:cNvPr id="50" name="Retângulo 49">
            <a:extLst>
              <a:ext uri="{FF2B5EF4-FFF2-40B4-BE49-F238E27FC236}">
                <a16:creationId xmlns:a16="http://schemas.microsoft.com/office/drawing/2014/main" id="{A876BD36-EEF0-FA96-4E55-6BF3CFB17D51}"/>
              </a:ext>
            </a:extLst>
          </p:cNvPr>
          <p:cNvSpPr/>
          <p:nvPr/>
        </p:nvSpPr>
        <p:spPr>
          <a:xfrm>
            <a:off x="6576276" y="3496685"/>
            <a:ext cx="5096893" cy="612848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600" b="1" dirty="0">
                <a:solidFill>
                  <a:schemeClr val="tx1"/>
                </a:solidFill>
              </a:rPr>
              <a:t>Inclusão de novas regras de negócio</a:t>
            </a:r>
          </a:p>
        </p:txBody>
      </p:sp>
      <p:sp>
        <p:nvSpPr>
          <p:cNvPr id="51" name="Retângulo 50">
            <a:extLst>
              <a:ext uri="{FF2B5EF4-FFF2-40B4-BE49-F238E27FC236}">
                <a16:creationId xmlns:a16="http://schemas.microsoft.com/office/drawing/2014/main" id="{9A17924C-BE7B-75F9-A220-5BB983A6C617}"/>
              </a:ext>
            </a:extLst>
          </p:cNvPr>
          <p:cNvSpPr/>
          <p:nvPr/>
        </p:nvSpPr>
        <p:spPr>
          <a:xfrm>
            <a:off x="6578580" y="4214618"/>
            <a:ext cx="5096893" cy="612848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600" b="1" dirty="0">
                <a:solidFill>
                  <a:schemeClr val="tx1"/>
                </a:solidFill>
              </a:rPr>
              <a:t>Escalabilidade</a:t>
            </a:r>
          </a:p>
        </p:txBody>
      </p:sp>
      <p:sp>
        <p:nvSpPr>
          <p:cNvPr id="52" name="Retângulo 51">
            <a:extLst>
              <a:ext uri="{FF2B5EF4-FFF2-40B4-BE49-F238E27FC236}">
                <a16:creationId xmlns:a16="http://schemas.microsoft.com/office/drawing/2014/main" id="{0ABB6100-1CA5-7972-D607-C4459C7452E7}"/>
              </a:ext>
            </a:extLst>
          </p:cNvPr>
          <p:cNvSpPr/>
          <p:nvPr/>
        </p:nvSpPr>
        <p:spPr>
          <a:xfrm>
            <a:off x="6578580" y="4939200"/>
            <a:ext cx="5096893" cy="612848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600" b="1" dirty="0">
                <a:solidFill>
                  <a:schemeClr val="tx1"/>
                </a:solidFill>
              </a:rPr>
              <a:t>Melhoria contínua (PDCA)</a:t>
            </a:r>
          </a:p>
        </p:txBody>
      </p:sp>
      <p:sp>
        <p:nvSpPr>
          <p:cNvPr id="3078" name="Seta: para a Direita 3077">
            <a:extLst>
              <a:ext uri="{FF2B5EF4-FFF2-40B4-BE49-F238E27FC236}">
                <a16:creationId xmlns:a16="http://schemas.microsoft.com/office/drawing/2014/main" id="{51C4D6AE-98E2-6ACA-1A27-9521A0293EDB}"/>
              </a:ext>
            </a:extLst>
          </p:cNvPr>
          <p:cNvSpPr/>
          <p:nvPr/>
        </p:nvSpPr>
        <p:spPr>
          <a:xfrm>
            <a:off x="4984573" y="1359245"/>
            <a:ext cx="2501461" cy="296267"/>
          </a:xfrm>
          <a:prstGeom prst="rightArrow">
            <a:avLst/>
          </a:prstGeom>
          <a:solidFill>
            <a:srgbClr val="2B6AE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" name="Imagem 1" descr="Logotipo&#10;&#10;Descrição gerada automaticamente">
            <a:extLst>
              <a:ext uri="{FF2B5EF4-FFF2-40B4-BE49-F238E27FC236}">
                <a16:creationId xmlns:a16="http://schemas.microsoft.com/office/drawing/2014/main" id="{47533411-0DE2-307F-60DD-B81426CFBE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6012" y="6283037"/>
            <a:ext cx="1473108" cy="407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402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307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A2614A-D1AC-C591-BBFF-48EDAACA48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3">
            <a:extLst>
              <a:ext uri="{FF2B5EF4-FFF2-40B4-BE49-F238E27FC236}">
                <a16:creationId xmlns:a16="http://schemas.microsoft.com/office/drawing/2014/main" id="{416FCD45-9C07-4982-472C-3EE27EFA6197}"/>
              </a:ext>
            </a:extLst>
          </p:cNvPr>
          <p:cNvSpPr/>
          <p:nvPr/>
        </p:nvSpPr>
        <p:spPr>
          <a:xfrm>
            <a:off x="10332847" y="5939489"/>
            <a:ext cx="992813" cy="11382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ts val="1948"/>
              </a:lnSpc>
              <a:spcAft>
                <a:spcPts val="448"/>
              </a:spcAft>
            </a:pPr>
            <a:r>
              <a:rPr lang="en-US" sz="1195" kern="0" spc="24">
                <a:solidFill>
                  <a:srgbClr val="FFFFFF"/>
                </a:solidFill>
                <a:latin typeface="Urbanist SemiBold" pitchFamily="34" charset="0"/>
                <a:ea typeface="Urbanist SemiBold" pitchFamily="34" charset="-122"/>
                <a:cs typeface="Urbanist SemiBold" pitchFamily="34" charset="-120"/>
              </a:rPr>
              <a:t>TECNOLOGIA</a:t>
            </a:r>
            <a:endParaRPr lang="en-US" sz="1195"/>
          </a:p>
        </p:txBody>
      </p:sp>
      <p:pic>
        <p:nvPicPr>
          <p:cNvPr id="3" name="Image 0" descr="preencoded.png">
            <a:extLst>
              <a:ext uri="{FF2B5EF4-FFF2-40B4-BE49-F238E27FC236}">
                <a16:creationId xmlns:a16="http://schemas.microsoft.com/office/drawing/2014/main" id="{EF5BCE49-EEC6-EF1F-52A4-FB6F0F180C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0" y="0"/>
            <a:ext cx="360448" cy="3718307"/>
          </a:xfrm>
          <a:prstGeom prst="rect">
            <a:avLst/>
          </a:prstGeom>
        </p:spPr>
      </p:pic>
      <p:sp>
        <p:nvSpPr>
          <p:cNvPr id="5" name="Text 1">
            <a:extLst>
              <a:ext uri="{FF2B5EF4-FFF2-40B4-BE49-F238E27FC236}">
                <a16:creationId xmlns:a16="http://schemas.microsoft.com/office/drawing/2014/main" id="{2546CC7B-7E5B-9BA6-5F16-5134248F246C}"/>
              </a:ext>
            </a:extLst>
          </p:cNvPr>
          <p:cNvSpPr/>
          <p:nvPr/>
        </p:nvSpPr>
        <p:spPr>
          <a:xfrm>
            <a:off x="999168" y="239612"/>
            <a:ext cx="7731877" cy="4553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585"/>
              </a:lnSpc>
            </a:pPr>
            <a:r>
              <a:rPr lang="en-US" sz="2600" b="1" dirty="0">
                <a:solidFill>
                  <a:srgbClr val="231F20"/>
                </a:solidFill>
                <a:latin typeface="Calibri"/>
                <a:ea typeface="Urbanist Bold"/>
                <a:cs typeface="Urbanist Bold" pitchFamily="34" charset="-120"/>
              </a:rPr>
              <a:t>CULTURA DE INOVAÇÃO</a:t>
            </a:r>
            <a:endParaRPr lang="en-US" sz="2600" b="1" dirty="0">
              <a:latin typeface="Calibri"/>
              <a:ea typeface="Urbanist Bold"/>
              <a:cs typeface="Calibri"/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1BCEDAC9-3B3C-8755-1C58-4D2CC0F2C0CD}"/>
              </a:ext>
            </a:extLst>
          </p:cNvPr>
          <p:cNvSpPr txBox="1"/>
          <p:nvPr/>
        </p:nvSpPr>
        <p:spPr>
          <a:xfrm>
            <a:off x="360448" y="1254283"/>
            <a:ext cx="10204389" cy="207236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>
            <a:defPPr>
              <a:defRPr lang="pt-BR"/>
            </a:defPPr>
            <a:lvl1pPr algn="ctr">
              <a:defRPr sz="1600">
                <a:solidFill>
                  <a:srgbClr val="000000"/>
                </a:solidFill>
                <a:cs typeface="Calibri"/>
              </a:defRPr>
            </a:lvl1pPr>
          </a:lstStyle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pt-BR" sz="1600" dirty="0"/>
              <a:t>A cultura de inovação é um conjunto de hábitos e valores que </a:t>
            </a:r>
            <a:r>
              <a:rPr lang="pt-BR" sz="1600" b="1" dirty="0"/>
              <a:t>promove a criatividade </a:t>
            </a:r>
            <a:r>
              <a:rPr lang="pt-BR" sz="1600" dirty="0"/>
              <a:t>e apoia a geração de ideias em todos os setores da empresa.</a:t>
            </a:r>
          </a:p>
          <a:p>
            <a:pPr marL="1200150" lvl="2" indent="-285750">
              <a:buFont typeface="Wingdings" panose="05000000000000000000" pitchFamily="2" charset="2"/>
              <a:buChar char="Ø"/>
            </a:pPr>
            <a:endParaRPr lang="pt-BR" sz="1600" dirty="0"/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pt-BR" sz="1600" dirty="0"/>
              <a:t>Ela busca mudar a forma de fazer negócios, valorizar os colaboradores, </a:t>
            </a:r>
            <a:r>
              <a:rPr lang="pt-BR" sz="1600" b="1" dirty="0"/>
              <a:t>otimizar recursos </a:t>
            </a:r>
            <a:r>
              <a:rPr lang="pt-BR" sz="1600" dirty="0"/>
              <a:t>e melhorar resultados.</a:t>
            </a:r>
          </a:p>
          <a:p>
            <a:pPr marL="1200150" lvl="2" indent="-285750">
              <a:buFont typeface="Wingdings" panose="05000000000000000000" pitchFamily="2" charset="2"/>
              <a:buChar char="Ø"/>
            </a:pPr>
            <a:endParaRPr lang="pt-BR" sz="1600" dirty="0"/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pt-BR" sz="1600" dirty="0"/>
              <a:t>A inovação não se limita apenas a novos produtos; envolve também </a:t>
            </a:r>
            <a:r>
              <a:rPr lang="pt-BR" sz="1600" b="1" dirty="0"/>
              <a:t>novos processos</a:t>
            </a:r>
            <a:r>
              <a:rPr lang="pt-BR" sz="1600" dirty="0"/>
              <a:t>, tecnologias e formas de atender os clientes.</a:t>
            </a:r>
          </a:p>
        </p:txBody>
      </p:sp>
      <p:sp>
        <p:nvSpPr>
          <p:cNvPr id="2" name="Nuvem 1">
            <a:extLst>
              <a:ext uri="{FF2B5EF4-FFF2-40B4-BE49-F238E27FC236}">
                <a16:creationId xmlns:a16="http://schemas.microsoft.com/office/drawing/2014/main" id="{5D15EE4F-522F-BD7A-B5BF-6C18554FCC62}"/>
              </a:ext>
            </a:extLst>
          </p:cNvPr>
          <p:cNvSpPr/>
          <p:nvPr/>
        </p:nvSpPr>
        <p:spPr>
          <a:xfrm>
            <a:off x="3460955" y="3543431"/>
            <a:ext cx="5270090" cy="2509884"/>
          </a:xfrm>
          <a:prstGeom prst="cloud">
            <a:avLst/>
          </a:prstGeom>
          <a:solidFill>
            <a:srgbClr val="C00000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b="1" dirty="0"/>
          </a:p>
          <a:p>
            <a:pPr algn="ctr"/>
            <a:r>
              <a:rPr lang="pt-BR" sz="1600" b="1" dirty="0"/>
              <a:t>A cultura de inovação é um ativo valioso para qualquer empresa. </a:t>
            </a:r>
          </a:p>
          <a:p>
            <a:pPr algn="ctr"/>
            <a:endParaRPr lang="pt-BR" sz="1600" b="1" dirty="0"/>
          </a:p>
          <a:p>
            <a:pPr algn="ctr"/>
            <a:r>
              <a:rPr lang="pt-BR" sz="1600" b="1" dirty="0"/>
              <a:t>Ao alinhar automação e valores organizacionais, podemos impulsionar a criatividade e alcançar resultados excepcionais. 🚀💡</a:t>
            </a:r>
          </a:p>
        </p:txBody>
      </p:sp>
      <p:pic>
        <p:nvPicPr>
          <p:cNvPr id="6" name="Imagem 5" descr="Logotipo&#10;&#10;Descrição gerada automaticamente">
            <a:extLst>
              <a:ext uri="{FF2B5EF4-FFF2-40B4-BE49-F238E27FC236}">
                <a16:creationId xmlns:a16="http://schemas.microsoft.com/office/drawing/2014/main" id="{1C2179F8-1AF1-3A02-0BD8-88E7B3F093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6012" y="6283037"/>
            <a:ext cx="1473108" cy="407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530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A2614A-D1AC-C591-BBFF-48EDAACA48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3">
            <a:extLst>
              <a:ext uri="{FF2B5EF4-FFF2-40B4-BE49-F238E27FC236}">
                <a16:creationId xmlns:a16="http://schemas.microsoft.com/office/drawing/2014/main" id="{416FCD45-9C07-4982-472C-3EE27EFA6197}"/>
              </a:ext>
            </a:extLst>
          </p:cNvPr>
          <p:cNvSpPr/>
          <p:nvPr/>
        </p:nvSpPr>
        <p:spPr>
          <a:xfrm>
            <a:off x="10332847" y="5939489"/>
            <a:ext cx="992813" cy="11382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ts val="1948"/>
              </a:lnSpc>
              <a:spcAft>
                <a:spcPts val="448"/>
              </a:spcAft>
            </a:pPr>
            <a:r>
              <a:rPr lang="en-US" sz="1195" kern="0" spc="24">
                <a:solidFill>
                  <a:srgbClr val="FFFFFF"/>
                </a:solidFill>
                <a:latin typeface="Urbanist SemiBold" pitchFamily="34" charset="0"/>
                <a:ea typeface="Urbanist SemiBold" pitchFamily="34" charset="-122"/>
                <a:cs typeface="Urbanist SemiBold" pitchFamily="34" charset="-120"/>
              </a:rPr>
              <a:t>TECNOLOGIA</a:t>
            </a:r>
            <a:endParaRPr lang="en-US" sz="1195"/>
          </a:p>
        </p:txBody>
      </p:sp>
      <p:pic>
        <p:nvPicPr>
          <p:cNvPr id="3" name="Image 0" descr="preencoded.png">
            <a:extLst>
              <a:ext uri="{FF2B5EF4-FFF2-40B4-BE49-F238E27FC236}">
                <a16:creationId xmlns:a16="http://schemas.microsoft.com/office/drawing/2014/main" id="{EF5BCE49-EEC6-EF1F-52A4-FB6F0F180C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0" y="0"/>
            <a:ext cx="360448" cy="3718307"/>
          </a:xfrm>
          <a:prstGeom prst="rect">
            <a:avLst/>
          </a:prstGeom>
        </p:spPr>
      </p:pic>
      <p:sp>
        <p:nvSpPr>
          <p:cNvPr id="5" name="Text 1">
            <a:extLst>
              <a:ext uri="{FF2B5EF4-FFF2-40B4-BE49-F238E27FC236}">
                <a16:creationId xmlns:a16="http://schemas.microsoft.com/office/drawing/2014/main" id="{2546CC7B-7E5B-9BA6-5F16-5134248F246C}"/>
              </a:ext>
            </a:extLst>
          </p:cNvPr>
          <p:cNvSpPr/>
          <p:nvPr/>
        </p:nvSpPr>
        <p:spPr>
          <a:xfrm>
            <a:off x="999168" y="239612"/>
            <a:ext cx="7731877" cy="4553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585"/>
              </a:lnSpc>
            </a:pPr>
            <a:r>
              <a:rPr lang="en-US" sz="2600" b="1" dirty="0">
                <a:solidFill>
                  <a:srgbClr val="231F20"/>
                </a:solidFill>
                <a:latin typeface="Calibri"/>
                <a:ea typeface="Urbanist Bold"/>
                <a:cs typeface="Urbanist Bold" pitchFamily="34" charset="-120"/>
              </a:rPr>
              <a:t>AUTOMATIZAÇÃO E INOVAÇÃO</a:t>
            </a:r>
            <a:endParaRPr lang="en-US" sz="2600" b="1" dirty="0">
              <a:latin typeface="Calibri"/>
              <a:ea typeface="Urbanist Bold"/>
              <a:cs typeface="Calibri"/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1BCEDAC9-3B3C-8755-1C58-4D2CC0F2C0CD}"/>
              </a:ext>
            </a:extLst>
          </p:cNvPr>
          <p:cNvSpPr txBox="1"/>
          <p:nvPr/>
        </p:nvSpPr>
        <p:spPr>
          <a:xfrm>
            <a:off x="360448" y="4324148"/>
            <a:ext cx="10781164" cy="1579920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>
            <a:defPPr>
              <a:defRPr lang="pt-BR"/>
            </a:defPPr>
            <a:lvl1pPr algn="ctr">
              <a:defRPr sz="1600">
                <a:solidFill>
                  <a:srgbClr val="000000"/>
                </a:solidFill>
                <a:cs typeface="Calibri"/>
              </a:defRPr>
            </a:lvl1pPr>
          </a:lstStyle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pt-BR" sz="1600" dirty="0"/>
              <a:t>A automação pode ser </a:t>
            </a:r>
            <a:r>
              <a:rPr lang="pt-BR" sz="1600" b="1" dirty="0"/>
              <a:t>um aliado poderoso </a:t>
            </a:r>
            <a:r>
              <a:rPr lang="pt-BR" sz="1600" dirty="0"/>
              <a:t>na busca por inovação.</a:t>
            </a:r>
          </a:p>
          <a:p>
            <a:pPr marL="1200150" lvl="2" indent="-285750">
              <a:buFont typeface="Wingdings" panose="05000000000000000000" pitchFamily="2" charset="2"/>
              <a:buChar char="Ø"/>
            </a:pPr>
            <a:endParaRPr lang="pt-BR" sz="1600" dirty="0"/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pt-BR" sz="1600" dirty="0"/>
              <a:t>Automatizar processos rotineiros </a:t>
            </a:r>
            <a:r>
              <a:rPr lang="pt-BR" sz="1600" b="1" dirty="0"/>
              <a:t>libera tempo </a:t>
            </a:r>
            <a:r>
              <a:rPr lang="pt-BR" sz="1600" dirty="0"/>
              <a:t>para atividades criativas e estratégicas.</a:t>
            </a:r>
          </a:p>
          <a:p>
            <a:pPr marL="1200150" lvl="2" indent="-285750">
              <a:buFont typeface="Wingdings" panose="05000000000000000000" pitchFamily="2" charset="2"/>
              <a:buChar char="Ø"/>
            </a:pPr>
            <a:endParaRPr lang="pt-BR" sz="1600" dirty="0"/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pt-BR" sz="1600" dirty="0"/>
              <a:t>Alinhe a automação aos valores da empresa, garantindo que ela impulsione a inovação, </a:t>
            </a:r>
            <a:r>
              <a:rPr lang="pt-BR" sz="1600" b="1" dirty="0"/>
              <a:t>em vez de substituir a criatividade humana</a:t>
            </a:r>
            <a:r>
              <a:rPr lang="pt-BR" sz="1600" dirty="0"/>
              <a:t>.</a:t>
            </a:r>
          </a:p>
        </p:txBody>
      </p:sp>
      <p:sp>
        <p:nvSpPr>
          <p:cNvPr id="2" name="Nuvem 1">
            <a:extLst>
              <a:ext uri="{FF2B5EF4-FFF2-40B4-BE49-F238E27FC236}">
                <a16:creationId xmlns:a16="http://schemas.microsoft.com/office/drawing/2014/main" id="{13E947D2-AFF2-0A9A-7F9F-0F0B82A0486B}"/>
              </a:ext>
            </a:extLst>
          </p:cNvPr>
          <p:cNvSpPr/>
          <p:nvPr/>
        </p:nvSpPr>
        <p:spPr>
          <a:xfrm>
            <a:off x="3641558" y="1371242"/>
            <a:ext cx="4908884" cy="2184246"/>
          </a:xfrm>
          <a:prstGeom prst="cloud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b="1" dirty="0"/>
          </a:p>
          <a:p>
            <a:pPr algn="ctr"/>
            <a:r>
              <a:rPr lang="pt-BR" sz="1600" b="1" dirty="0"/>
              <a:t>Você não será substituído pela tecnologia...</a:t>
            </a:r>
          </a:p>
          <a:p>
            <a:pPr algn="ctr"/>
            <a:endParaRPr lang="pt-BR" sz="1600" b="1" dirty="0"/>
          </a:p>
          <a:p>
            <a:pPr algn="ctr"/>
            <a:r>
              <a:rPr lang="pt-BR" sz="1600" b="1" dirty="0"/>
              <a:t>Você será substituído por pessoas que usam a tecnologia melhor que você.</a:t>
            </a:r>
          </a:p>
        </p:txBody>
      </p:sp>
      <p:pic>
        <p:nvPicPr>
          <p:cNvPr id="6" name="Imagem 5" descr="Logotipo&#10;&#10;Descrição gerada automaticamente">
            <a:extLst>
              <a:ext uri="{FF2B5EF4-FFF2-40B4-BE49-F238E27FC236}">
                <a16:creationId xmlns:a16="http://schemas.microsoft.com/office/drawing/2014/main" id="{8B84DB40-DFE3-E061-FF6B-5092A19051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6012" y="6283037"/>
            <a:ext cx="1473108" cy="407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602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3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291170" y="1337635"/>
            <a:ext cx="3455860" cy="4051697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7316465" y="1367490"/>
            <a:ext cx="3381850" cy="3964929"/>
          </a:xfrm>
          <a:prstGeom prst="rect">
            <a:avLst/>
          </a:prstGeom>
        </p:spPr>
      </p:pic>
      <p:pic>
        <p:nvPicPr>
          <p:cNvPr id="3" name="Image 0" descr="preencoded.png">
            <a:extLst>
              <a:ext uri="{FF2B5EF4-FFF2-40B4-BE49-F238E27FC236}">
                <a16:creationId xmlns:a16="http://schemas.microsoft.com/office/drawing/2014/main" id="{6F470D4B-9582-5D20-E9C6-C7F2821A554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0" y="0"/>
            <a:ext cx="360448" cy="3718307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AFD8069A-A789-7158-207C-6EB40665DF3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05890" y="184783"/>
            <a:ext cx="6512823" cy="6297058"/>
          </a:xfrm>
          <a:prstGeom prst="rect">
            <a:avLst/>
          </a:prstGeom>
        </p:spPr>
      </p:pic>
      <p:sp>
        <p:nvSpPr>
          <p:cNvPr id="7" name="Text 1">
            <a:extLst>
              <a:ext uri="{FF2B5EF4-FFF2-40B4-BE49-F238E27FC236}">
                <a16:creationId xmlns:a16="http://schemas.microsoft.com/office/drawing/2014/main" id="{43AC4E5E-766C-F73C-3758-65A5FAE2DC8B}"/>
              </a:ext>
            </a:extLst>
          </p:cNvPr>
          <p:cNvSpPr/>
          <p:nvPr/>
        </p:nvSpPr>
        <p:spPr>
          <a:xfrm>
            <a:off x="967519" y="2180079"/>
            <a:ext cx="6108530" cy="97384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Calibri"/>
                <a:ea typeface="Urbanist Bold"/>
                <a:cs typeface="Calibri"/>
              </a:rPr>
              <a:t>Teoria é legal, mas…</a:t>
            </a:r>
          </a:p>
        </p:txBody>
      </p:sp>
      <p:sp>
        <p:nvSpPr>
          <p:cNvPr id="9" name="Text 2">
            <a:extLst>
              <a:ext uri="{FF2B5EF4-FFF2-40B4-BE49-F238E27FC236}">
                <a16:creationId xmlns:a16="http://schemas.microsoft.com/office/drawing/2014/main" id="{3D710C24-1874-5F0D-78A8-4DE2A7750C03}"/>
              </a:ext>
            </a:extLst>
          </p:cNvPr>
          <p:cNvSpPr/>
          <p:nvPr/>
        </p:nvSpPr>
        <p:spPr>
          <a:xfrm>
            <a:off x="1049279" y="4256215"/>
            <a:ext cx="5945009" cy="6070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2390"/>
              </a:lnSpc>
            </a:pPr>
            <a:r>
              <a:rPr lang="pt-BR" sz="2400" b="1" dirty="0">
                <a:solidFill>
                  <a:srgbClr val="F2EFEC"/>
                </a:solidFill>
                <a:latin typeface="Calibri"/>
                <a:ea typeface="Roboto Medium"/>
                <a:cs typeface="Roboto Medium"/>
              </a:rPr>
              <a:t>Como interpretar e aplicar isso no dia a dia? </a:t>
            </a:r>
            <a:endParaRPr lang="en-US" sz="2400" b="1" dirty="0">
              <a:latin typeface="Calibri"/>
              <a:ea typeface="Roboto Medium"/>
              <a:cs typeface="Roboto Medium"/>
            </a:endParaRPr>
          </a:p>
        </p:txBody>
      </p:sp>
      <p:pic>
        <p:nvPicPr>
          <p:cNvPr id="8" name="Picture 4" descr="Grupo Casas Bahia – DNR Digital">
            <a:extLst>
              <a:ext uri="{FF2B5EF4-FFF2-40B4-BE49-F238E27FC236}">
                <a16:creationId xmlns:a16="http://schemas.microsoft.com/office/drawing/2014/main" id="{F803F128-755B-6AE5-D128-00CA1EAF7F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6013" y="6268289"/>
            <a:ext cx="1473107" cy="437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41578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E63F9D3B-6EFA-2732-A426-552FE895AD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0" y="0"/>
            <a:ext cx="360448" cy="3718307"/>
          </a:xfrm>
          <a:prstGeom prst="rect">
            <a:avLst/>
          </a:prstGeom>
        </p:spPr>
      </p:pic>
      <p:grpSp>
        <p:nvGrpSpPr>
          <p:cNvPr id="7" name="Agrupar 6">
            <a:extLst>
              <a:ext uri="{FF2B5EF4-FFF2-40B4-BE49-F238E27FC236}">
                <a16:creationId xmlns:a16="http://schemas.microsoft.com/office/drawing/2014/main" id="{31D6FE97-C63B-DBAA-60C3-3E2383446A11}"/>
              </a:ext>
            </a:extLst>
          </p:cNvPr>
          <p:cNvGrpSpPr/>
          <p:nvPr/>
        </p:nvGrpSpPr>
        <p:grpSpPr>
          <a:xfrm>
            <a:off x="895965" y="1196830"/>
            <a:ext cx="2032000" cy="4562162"/>
            <a:chOff x="895965" y="1196830"/>
            <a:chExt cx="2032000" cy="4562162"/>
          </a:xfrm>
        </p:grpSpPr>
        <p:grpSp>
          <p:nvGrpSpPr>
            <p:cNvPr id="5" name="Agrupar 4">
              <a:extLst>
                <a:ext uri="{FF2B5EF4-FFF2-40B4-BE49-F238E27FC236}">
                  <a16:creationId xmlns:a16="http://schemas.microsoft.com/office/drawing/2014/main" id="{47F5FB20-A25D-2726-F4F9-CCCBFE44D294}"/>
                </a:ext>
              </a:extLst>
            </p:cNvPr>
            <p:cNvGrpSpPr/>
            <p:nvPr/>
          </p:nvGrpSpPr>
          <p:grpSpPr>
            <a:xfrm>
              <a:off x="895965" y="1356481"/>
              <a:ext cx="2032000" cy="4402511"/>
              <a:chOff x="895965" y="1356481"/>
              <a:chExt cx="2032000" cy="4402511"/>
            </a:xfrm>
          </p:grpSpPr>
          <p:sp>
            <p:nvSpPr>
              <p:cNvPr id="72" name="Retângulo com Canto Arredondado do Mesmo Lado 2">
                <a:extLst>
                  <a:ext uri="{FF2B5EF4-FFF2-40B4-BE49-F238E27FC236}">
                    <a16:creationId xmlns:a16="http://schemas.microsoft.com/office/drawing/2014/main" id="{82DFF756-ABDC-7041-E669-DEB4CE2B09C6}"/>
                  </a:ext>
                </a:extLst>
              </p:cNvPr>
              <p:cNvSpPr/>
              <p:nvPr/>
            </p:nvSpPr>
            <p:spPr>
              <a:xfrm rot="10800000">
                <a:off x="1110914" y="1356481"/>
                <a:ext cx="1602101" cy="4402511"/>
              </a:xfrm>
              <a:prstGeom prst="round2SameRect">
                <a:avLst>
                  <a:gd name="adj1" fmla="val 0"/>
                  <a:gd name="adj2" fmla="val 50000"/>
                </a:avLst>
              </a:prstGeom>
              <a:solidFill>
                <a:srgbClr val="E61839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b="1">
                  <a:latin typeface="+mj-lt"/>
                </a:endParaRPr>
              </a:p>
            </p:txBody>
          </p:sp>
          <p:sp>
            <p:nvSpPr>
              <p:cNvPr id="73" name="CaixaDeTexto 72">
                <a:extLst>
                  <a:ext uri="{FF2B5EF4-FFF2-40B4-BE49-F238E27FC236}">
                    <a16:creationId xmlns:a16="http://schemas.microsoft.com/office/drawing/2014/main" id="{759D9530-7C89-27B7-2E14-00DC64337B0B}"/>
                  </a:ext>
                </a:extLst>
              </p:cNvPr>
              <p:cNvSpPr txBox="1"/>
              <p:nvPr/>
            </p:nvSpPr>
            <p:spPr>
              <a:xfrm>
                <a:off x="895965" y="2866489"/>
                <a:ext cx="20320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1400" b="1" dirty="0">
                    <a:solidFill>
                      <a:schemeClr val="bg1"/>
                    </a:solidFill>
                    <a:latin typeface="+mj-lt"/>
                    <a:ea typeface="Urbanist Black" panose="020B0A04040200000203" pitchFamily="34" charset="77"/>
                    <a:cs typeface="Urbanist Black" panose="020B0A04040200000203" pitchFamily="34" charset="77"/>
                  </a:rPr>
                  <a:t>AUTOMATIZAÇÃO DE</a:t>
                </a:r>
              </a:p>
              <a:p>
                <a:pPr algn="ctr"/>
                <a:r>
                  <a:rPr lang="pt-BR" sz="1400" b="1" dirty="0">
                    <a:solidFill>
                      <a:schemeClr val="bg1"/>
                    </a:solidFill>
                    <a:latin typeface="+mj-lt"/>
                    <a:ea typeface="Urbanist Black" panose="020B0A04040200000203" pitchFamily="34" charset="77"/>
                    <a:cs typeface="Urbanist Black" panose="020B0A04040200000203" pitchFamily="34" charset="77"/>
                  </a:rPr>
                  <a:t>TAREFAS</a:t>
                </a:r>
                <a:endParaRPr lang="pt-BR" sz="1600" b="1" dirty="0">
                  <a:solidFill>
                    <a:schemeClr val="bg1"/>
                  </a:solidFill>
                  <a:latin typeface="+mj-lt"/>
                  <a:ea typeface="Urbanist Black" panose="020B0A04040200000203" pitchFamily="34" charset="77"/>
                  <a:cs typeface="Urbanist Black" panose="020B0A04040200000203" pitchFamily="34" charset="77"/>
                </a:endParaRPr>
              </a:p>
            </p:txBody>
          </p:sp>
        </p:grpSp>
        <p:sp>
          <p:nvSpPr>
            <p:cNvPr id="74" name="CaixaDeTexto 73">
              <a:extLst>
                <a:ext uri="{FF2B5EF4-FFF2-40B4-BE49-F238E27FC236}">
                  <a16:creationId xmlns:a16="http://schemas.microsoft.com/office/drawing/2014/main" id="{DA6CC821-C2C4-FC4E-F7BC-FCBF4428529C}"/>
                </a:ext>
              </a:extLst>
            </p:cNvPr>
            <p:cNvSpPr txBox="1"/>
            <p:nvPr/>
          </p:nvSpPr>
          <p:spPr>
            <a:xfrm>
              <a:off x="1103587" y="3388032"/>
              <a:ext cx="1602101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dirty="0">
                  <a:solidFill>
                    <a:schemeClr val="bg1"/>
                  </a:solidFill>
                  <a:cs typeface="Calibri"/>
                </a:rPr>
                <a:t>...ter uma</a:t>
              </a:r>
              <a:r>
                <a:rPr lang="pt-BR" sz="1400" b="1" dirty="0">
                  <a:solidFill>
                    <a:schemeClr val="bg1"/>
                  </a:solidFill>
                  <a:cs typeface="Calibri"/>
                </a:rPr>
                <a:t> visão voltada ao negócio</a:t>
              </a:r>
              <a:r>
                <a:rPr lang="pt-BR" sz="1400" dirty="0">
                  <a:solidFill>
                    <a:schemeClr val="bg1"/>
                  </a:solidFill>
                  <a:cs typeface="Calibri"/>
                </a:rPr>
                <a:t>, onde consiga entender o processo e traduzir na íntegra suas particularidades.</a:t>
              </a:r>
            </a:p>
            <a:p>
              <a:pPr algn="ctr"/>
              <a:endParaRPr lang="pt-BR" sz="1400" dirty="0">
                <a:solidFill>
                  <a:schemeClr val="bg1"/>
                </a:solidFill>
                <a:cs typeface="Calibri"/>
              </a:endParaRPr>
            </a:p>
            <a:p>
              <a:pPr algn="ctr"/>
              <a:endParaRPr lang="pt-BR" sz="1400" dirty="0">
                <a:solidFill>
                  <a:schemeClr val="bg1"/>
                </a:solidFill>
                <a:cs typeface="Calibri"/>
              </a:endParaRPr>
            </a:p>
          </p:txBody>
        </p:sp>
        <p:grpSp>
          <p:nvGrpSpPr>
            <p:cNvPr id="75" name="Agrupar 74">
              <a:extLst>
                <a:ext uri="{FF2B5EF4-FFF2-40B4-BE49-F238E27FC236}">
                  <a16:creationId xmlns:a16="http://schemas.microsoft.com/office/drawing/2014/main" id="{CBB6EA56-E75E-9C88-3B0C-61DFEE8186A6}"/>
                </a:ext>
              </a:extLst>
            </p:cNvPr>
            <p:cNvGrpSpPr/>
            <p:nvPr/>
          </p:nvGrpSpPr>
          <p:grpSpPr>
            <a:xfrm>
              <a:off x="1166179" y="1196830"/>
              <a:ext cx="1491572" cy="1491572"/>
              <a:chOff x="851747" y="1783431"/>
              <a:chExt cx="1810945" cy="1810945"/>
            </a:xfrm>
          </p:grpSpPr>
          <p:sp>
            <p:nvSpPr>
              <p:cNvPr id="76" name="Oval 36">
                <a:extLst>
                  <a:ext uri="{FF2B5EF4-FFF2-40B4-BE49-F238E27FC236}">
                    <a16:creationId xmlns:a16="http://schemas.microsoft.com/office/drawing/2014/main" id="{6BDCC402-0FCE-F019-E4D1-18D3590EA1AB}"/>
                  </a:ext>
                </a:extLst>
              </p:cNvPr>
              <p:cNvSpPr/>
              <p:nvPr/>
            </p:nvSpPr>
            <p:spPr>
              <a:xfrm>
                <a:off x="851747" y="1783431"/>
                <a:ext cx="1810945" cy="1810945"/>
              </a:xfrm>
              <a:prstGeom prst="ellipse">
                <a:avLst/>
              </a:prstGeom>
              <a:solidFill>
                <a:schemeClr val="bg1">
                  <a:alpha val="18000"/>
                </a:schemeClr>
              </a:solidFill>
              <a:ln>
                <a:noFill/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</a:endParaRPr>
              </a:p>
            </p:txBody>
          </p:sp>
          <p:sp>
            <p:nvSpPr>
              <p:cNvPr id="77" name="Oval 3">
                <a:extLst>
                  <a:ext uri="{FF2B5EF4-FFF2-40B4-BE49-F238E27FC236}">
                    <a16:creationId xmlns:a16="http://schemas.microsoft.com/office/drawing/2014/main" id="{7973FF6F-776D-547D-F227-FD292A98D949}"/>
                  </a:ext>
                </a:extLst>
              </p:cNvPr>
              <p:cNvSpPr/>
              <p:nvPr/>
            </p:nvSpPr>
            <p:spPr>
              <a:xfrm>
                <a:off x="1010860" y="1929784"/>
                <a:ext cx="1496649" cy="1496649"/>
              </a:xfrm>
              <a:prstGeom prst="ellipse">
                <a:avLst/>
              </a:prstGeom>
              <a:solidFill>
                <a:schemeClr val="bg1">
                  <a:alpha val="18000"/>
                </a:schemeClr>
              </a:solidFill>
              <a:ln>
                <a:noFill/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</a:endParaRPr>
              </a:p>
            </p:txBody>
          </p:sp>
          <p:pic>
            <p:nvPicPr>
              <p:cNvPr id="78" name="Imagem 77">
                <a:extLst>
                  <a:ext uri="{FF2B5EF4-FFF2-40B4-BE49-F238E27FC236}">
                    <a16:creationId xmlns:a16="http://schemas.microsoft.com/office/drawing/2014/main" id="{D200E625-38FE-000C-774B-32086451EE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rcRect l="22005" r="22005"/>
              <a:stretch/>
            </p:blipFill>
            <p:spPr>
              <a:xfrm>
                <a:off x="1099840" y="2031524"/>
                <a:ext cx="1314760" cy="1314760"/>
              </a:xfrm>
              <a:prstGeom prst="ellipse">
                <a:avLst/>
              </a:prstGeom>
              <a:ln w="25400">
                <a:noFill/>
              </a:ln>
            </p:spPr>
          </p:pic>
        </p:grpSp>
      </p:grpSp>
      <p:grpSp>
        <p:nvGrpSpPr>
          <p:cNvPr id="6" name="Agrupar 5">
            <a:extLst>
              <a:ext uri="{FF2B5EF4-FFF2-40B4-BE49-F238E27FC236}">
                <a16:creationId xmlns:a16="http://schemas.microsoft.com/office/drawing/2014/main" id="{FB2E5A2B-8315-C2F7-39B7-0C52F6BFA5CF}"/>
              </a:ext>
            </a:extLst>
          </p:cNvPr>
          <p:cNvGrpSpPr/>
          <p:nvPr/>
        </p:nvGrpSpPr>
        <p:grpSpPr>
          <a:xfrm>
            <a:off x="2587046" y="1196830"/>
            <a:ext cx="2032000" cy="4562162"/>
            <a:chOff x="2587046" y="1196830"/>
            <a:chExt cx="2032000" cy="4562162"/>
          </a:xfrm>
        </p:grpSpPr>
        <p:sp>
          <p:nvSpPr>
            <p:cNvPr id="79" name="Retângulo com Canto Arredondado do Mesmo Lado 2">
              <a:extLst>
                <a:ext uri="{FF2B5EF4-FFF2-40B4-BE49-F238E27FC236}">
                  <a16:creationId xmlns:a16="http://schemas.microsoft.com/office/drawing/2014/main" id="{23CF9508-5AA0-A245-2938-75ADC9FE601D}"/>
                </a:ext>
              </a:extLst>
            </p:cNvPr>
            <p:cNvSpPr/>
            <p:nvPr/>
          </p:nvSpPr>
          <p:spPr>
            <a:xfrm rot="10800000">
              <a:off x="2801995" y="1356481"/>
              <a:ext cx="1602101" cy="4402511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rgbClr val="1D07E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b="1">
                <a:latin typeface="+mj-lt"/>
              </a:endParaRPr>
            </a:p>
          </p:txBody>
        </p:sp>
        <p:sp>
          <p:nvSpPr>
            <p:cNvPr id="80" name="CaixaDeTexto 79">
              <a:extLst>
                <a:ext uri="{FF2B5EF4-FFF2-40B4-BE49-F238E27FC236}">
                  <a16:creationId xmlns:a16="http://schemas.microsoft.com/office/drawing/2014/main" id="{894F55CD-5E05-0CA2-C107-2D120E92541D}"/>
                </a:ext>
              </a:extLst>
            </p:cNvPr>
            <p:cNvSpPr txBox="1"/>
            <p:nvPr/>
          </p:nvSpPr>
          <p:spPr>
            <a:xfrm>
              <a:off x="2587046" y="2866489"/>
              <a:ext cx="20320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b="1" dirty="0">
                  <a:solidFill>
                    <a:schemeClr val="bg1"/>
                  </a:solidFill>
                  <a:latin typeface="+mj-lt"/>
                  <a:ea typeface="Urbanist Black" panose="020B0A04040200000203" pitchFamily="34" charset="77"/>
                  <a:cs typeface="Urbanist Black" panose="020B0A04040200000203" pitchFamily="34" charset="77"/>
                </a:rPr>
                <a:t>ECONOMIA DE </a:t>
              </a:r>
            </a:p>
            <a:p>
              <a:pPr algn="ctr"/>
              <a:r>
                <a:rPr lang="pt-BR" sz="1400" b="1" dirty="0">
                  <a:solidFill>
                    <a:schemeClr val="bg1"/>
                  </a:solidFill>
                  <a:latin typeface="+mj-lt"/>
                  <a:ea typeface="Urbanist Black" panose="020B0A04040200000203" pitchFamily="34" charset="77"/>
                  <a:cs typeface="Urbanist Black" panose="020B0A04040200000203" pitchFamily="34" charset="77"/>
                </a:rPr>
                <a:t>CUSTOS</a:t>
              </a:r>
              <a:endParaRPr lang="pt-BR" sz="1600" b="1" dirty="0">
                <a:solidFill>
                  <a:schemeClr val="bg1"/>
                </a:solidFill>
                <a:latin typeface="+mj-lt"/>
                <a:ea typeface="Urbanist Black" panose="020B0A04040200000203" pitchFamily="34" charset="77"/>
                <a:cs typeface="Urbanist Black" panose="020B0A04040200000203" pitchFamily="34" charset="77"/>
              </a:endParaRPr>
            </a:p>
          </p:txBody>
        </p:sp>
        <p:sp>
          <p:nvSpPr>
            <p:cNvPr id="81" name="CaixaDeTexto 80">
              <a:extLst>
                <a:ext uri="{FF2B5EF4-FFF2-40B4-BE49-F238E27FC236}">
                  <a16:creationId xmlns:a16="http://schemas.microsoft.com/office/drawing/2014/main" id="{9900190F-48BC-7607-6CC6-692A3F464F58}"/>
                </a:ext>
              </a:extLst>
            </p:cNvPr>
            <p:cNvSpPr txBox="1"/>
            <p:nvPr/>
          </p:nvSpPr>
          <p:spPr>
            <a:xfrm>
              <a:off x="2801995" y="3390371"/>
              <a:ext cx="1602101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200">
                  <a:solidFill>
                    <a:schemeClr val="bg1"/>
                  </a:solidFill>
                  <a:cs typeface="Calibri"/>
                </a:defRPr>
              </a:lvl1pPr>
            </a:lstStyle>
            <a:p>
              <a:r>
                <a:rPr lang="pt-BR" sz="1400" dirty="0"/>
                <a:t>...</a:t>
              </a:r>
              <a:r>
                <a:rPr lang="pt-BR" sz="1400" b="1" dirty="0"/>
                <a:t>calcular os custos e ganhos </a:t>
              </a:r>
              <a:r>
                <a:rPr lang="pt-BR" sz="1400" dirty="0"/>
                <a:t>para que orientem o negócio sobre escolherem o processo certo para automatizar. </a:t>
              </a:r>
            </a:p>
          </p:txBody>
        </p:sp>
        <p:grpSp>
          <p:nvGrpSpPr>
            <p:cNvPr id="82" name="Agrupar 81">
              <a:extLst>
                <a:ext uri="{FF2B5EF4-FFF2-40B4-BE49-F238E27FC236}">
                  <a16:creationId xmlns:a16="http://schemas.microsoft.com/office/drawing/2014/main" id="{58EBC3F8-C8B4-21BC-150A-F7F285159258}"/>
                </a:ext>
              </a:extLst>
            </p:cNvPr>
            <p:cNvGrpSpPr/>
            <p:nvPr/>
          </p:nvGrpSpPr>
          <p:grpSpPr>
            <a:xfrm>
              <a:off x="2857260" y="1196830"/>
              <a:ext cx="1491572" cy="1491572"/>
              <a:chOff x="851747" y="1783431"/>
              <a:chExt cx="1810945" cy="1810945"/>
            </a:xfrm>
          </p:grpSpPr>
          <p:sp>
            <p:nvSpPr>
              <p:cNvPr id="83" name="Oval 36">
                <a:extLst>
                  <a:ext uri="{FF2B5EF4-FFF2-40B4-BE49-F238E27FC236}">
                    <a16:creationId xmlns:a16="http://schemas.microsoft.com/office/drawing/2014/main" id="{AC9A14E8-4235-27D1-34BA-FEF4F2003440}"/>
                  </a:ext>
                </a:extLst>
              </p:cNvPr>
              <p:cNvSpPr/>
              <p:nvPr/>
            </p:nvSpPr>
            <p:spPr>
              <a:xfrm>
                <a:off x="851747" y="1783431"/>
                <a:ext cx="1810945" cy="1810945"/>
              </a:xfrm>
              <a:prstGeom prst="ellipse">
                <a:avLst/>
              </a:prstGeom>
              <a:solidFill>
                <a:schemeClr val="bg1">
                  <a:alpha val="18000"/>
                </a:schemeClr>
              </a:solidFill>
              <a:ln>
                <a:noFill/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</a:endParaRPr>
              </a:p>
            </p:txBody>
          </p:sp>
          <p:sp>
            <p:nvSpPr>
              <p:cNvPr id="84" name="Oval 3">
                <a:extLst>
                  <a:ext uri="{FF2B5EF4-FFF2-40B4-BE49-F238E27FC236}">
                    <a16:creationId xmlns:a16="http://schemas.microsoft.com/office/drawing/2014/main" id="{99F1E8EF-04AA-42D2-A034-891BEE94FDCD}"/>
                  </a:ext>
                </a:extLst>
              </p:cNvPr>
              <p:cNvSpPr/>
              <p:nvPr/>
            </p:nvSpPr>
            <p:spPr>
              <a:xfrm>
                <a:off x="1010860" y="1929784"/>
                <a:ext cx="1496649" cy="1496649"/>
              </a:xfrm>
              <a:prstGeom prst="ellipse">
                <a:avLst/>
              </a:prstGeom>
              <a:solidFill>
                <a:schemeClr val="bg1">
                  <a:alpha val="18000"/>
                </a:schemeClr>
              </a:solidFill>
              <a:ln>
                <a:noFill/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</a:endParaRPr>
              </a:p>
            </p:txBody>
          </p:sp>
          <p:pic>
            <p:nvPicPr>
              <p:cNvPr id="85" name="Imagem 84">
                <a:extLst>
                  <a:ext uri="{FF2B5EF4-FFF2-40B4-BE49-F238E27FC236}">
                    <a16:creationId xmlns:a16="http://schemas.microsoft.com/office/drawing/2014/main" id="{A6C86DBE-C7A0-3317-562D-E54289E0B8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rcRect l="16650" r="16650"/>
              <a:stretch/>
            </p:blipFill>
            <p:spPr>
              <a:xfrm>
                <a:off x="1099840" y="2031524"/>
                <a:ext cx="1314760" cy="1314760"/>
              </a:xfrm>
              <a:prstGeom prst="ellipse">
                <a:avLst/>
              </a:prstGeom>
              <a:ln w="25400">
                <a:noFill/>
              </a:ln>
            </p:spPr>
          </p:pic>
        </p:grpSp>
      </p:grp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E25F3582-0816-BB1E-15AC-786B169DF6E6}"/>
              </a:ext>
            </a:extLst>
          </p:cNvPr>
          <p:cNvGrpSpPr/>
          <p:nvPr/>
        </p:nvGrpSpPr>
        <p:grpSpPr>
          <a:xfrm>
            <a:off x="5983862" y="1196831"/>
            <a:ext cx="2032000" cy="4562162"/>
            <a:chOff x="5983862" y="1196831"/>
            <a:chExt cx="2032000" cy="4562162"/>
          </a:xfrm>
        </p:grpSpPr>
        <p:grpSp>
          <p:nvGrpSpPr>
            <p:cNvPr id="9" name="Agrupar 8">
              <a:extLst>
                <a:ext uri="{FF2B5EF4-FFF2-40B4-BE49-F238E27FC236}">
                  <a16:creationId xmlns:a16="http://schemas.microsoft.com/office/drawing/2014/main" id="{8BC0B90C-7356-CAD1-E498-1522636DFC4E}"/>
                </a:ext>
              </a:extLst>
            </p:cNvPr>
            <p:cNvGrpSpPr/>
            <p:nvPr/>
          </p:nvGrpSpPr>
          <p:grpSpPr>
            <a:xfrm>
              <a:off x="5983862" y="1356482"/>
              <a:ext cx="2032000" cy="4402511"/>
              <a:chOff x="5983862" y="1356482"/>
              <a:chExt cx="2032000" cy="4402511"/>
            </a:xfrm>
          </p:grpSpPr>
          <p:sp>
            <p:nvSpPr>
              <p:cNvPr id="92" name="Retângulo com Canto Arredondado do Mesmo Lado 2">
                <a:extLst>
                  <a:ext uri="{FF2B5EF4-FFF2-40B4-BE49-F238E27FC236}">
                    <a16:creationId xmlns:a16="http://schemas.microsoft.com/office/drawing/2014/main" id="{F47994EC-2D36-BF78-CF5F-23CD8C5562D7}"/>
                  </a:ext>
                </a:extLst>
              </p:cNvPr>
              <p:cNvSpPr/>
              <p:nvPr/>
            </p:nvSpPr>
            <p:spPr>
              <a:xfrm rot="10800000">
                <a:off x="6198811" y="1356482"/>
                <a:ext cx="1602101" cy="4402511"/>
              </a:xfrm>
              <a:prstGeom prst="round2SameRect">
                <a:avLst>
                  <a:gd name="adj1" fmla="val 0"/>
                  <a:gd name="adj2" fmla="val 50000"/>
                </a:avLst>
              </a:prstGeom>
              <a:solidFill>
                <a:srgbClr val="1D07E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b="1">
                  <a:latin typeface="+mj-lt"/>
                </a:endParaRPr>
              </a:p>
            </p:txBody>
          </p:sp>
          <p:sp>
            <p:nvSpPr>
              <p:cNvPr id="93" name="CaixaDeTexto 92">
                <a:extLst>
                  <a:ext uri="{FF2B5EF4-FFF2-40B4-BE49-F238E27FC236}">
                    <a16:creationId xmlns:a16="http://schemas.microsoft.com/office/drawing/2014/main" id="{4292A1B8-9F32-3C67-E9E5-453262C4662C}"/>
                  </a:ext>
                </a:extLst>
              </p:cNvPr>
              <p:cNvSpPr txBox="1"/>
              <p:nvPr/>
            </p:nvSpPr>
            <p:spPr>
              <a:xfrm>
                <a:off x="5983862" y="2866489"/>
                <a:ext cx="20320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1400" b="1">
                    <a:solidFill>
                      <a:schemeClr val="bg1"/>
                    </a:solidFill>
                    <a:latin typeface="+mj-lt"/>
                    <a:ea typeface="Urbanist Black" panose="020B0A04040200000203" pitchFamily="34" charset="77"/>
                    <a:cs typeface="Urbanist Black" panose="020B0A04040200000203" pitchFamily="34" charset="77"/>
                  </a:rPr>
                  <a:t>INSIGHTS</a:t>
                </a:r>
                <a:endParaRPr lang="pt-BR" sz="1600" b="1">
                  <a:solidFill>
                    <a:schemeClr val="bg1"/>
                  </a:solidFill>
                  <a:latin typeface="+mj-lt"/>
                  <a:ea typeface="Urbanist Black" panose="020B0A04040200000203" pitchFamily="34" charset="77"/>
                  <a:cs typeface="Urbanist Black" panose="020B0A04040200000203" pitchFamily="34" charset="77"/>
                </a:endParaRPr>
              </a:p>
            </p:txBody>
          </p:sp>
        </p:grpSp>
        <p:sp>
          <p:nvSpPr>
            <p:cNvPr id="94" name="CaixaDeTexto 93">
              <a:extLst>
                <a:ext uri="{FF2B5EF4-FFF2-40B4-BE49-F238E27FC236}">
                  <a16:creationId xmlns:a16="http://schemas.microsoft.com/office/drawing/2014/main" id="{564D8B02-A10A-1FB6-A0B4-C9B07E498A44}"/>
                </a:ext>
              </a:extLst>
            </p:cNvPr>
            <p:cNvSpPr txBox="1"/>
            <p:nvPr/>
          </p:nvSpPr>
          <p:spPr>
            <a:xfrm>
              <a:off x="6191482" y="3374944"/>
              <a:ext cx="1602101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200">
                  <a:solidFill>
                    <a:schemeClr val="bg1"/>
                  </a:solidFill>
                  <a:cs typeface="Calibri"/>
                </a:defRPr>
              </a:lvl1pPr>
            </a:lstStyle>
            <a:p>
              <a:r>
                <a:rPr lang="pt-BR" sz="1400" dirty="0"/>
                <a:t>...identificar </a:t>
              </a:r>
              <a:r>
                <a:rPr lang="pt-BR" sz="1400" b="1" dirty="0"/>
                <a:t>tendências nos processos automatizados</a:t>
              </a:r>
              <a:r>
                <a:rPr lang="pt-BR" sz="1400" dirty="0"/>
                <a:t> e, que assim, promovam melhorias e novas automações proativamente.</a:t>
              </a:r>
            </a:p>
          </p:txBody>
        </p:sp>
        <p:grpSp>
          <p:nvGrpSpPr>
            <p:cNvPr id="95" name="Agrupar 94">
              <a:extLst>
                <a:ext uri="{FF2B5EF4-FFF2-40B4-BE49-F238E27FC236}">
                  <a16:creationId xmlns:a16="http://schemas.microsoft.com/office/drawing/2014/main" id="{533684FB-BE9C-F76D-86DD-1297D249FCA4}"/>
                </a:ext>
              </a:extLst>
            </p:cNvPr>
            <p:cNvGrpSpPr/>
            <p:nvPr/>
          </p:nvGrpSpPr>
          <p:grpSpPr>
            <a:xfrm>
              <a:off x="6254076" y="1196831"/>
              <a:ext cx="1491572" cy="1491572"/>
              <a:chOff x="851747" y="1783431"/>
              <a:chExt cx="1810945" cy="1810945"/>
            </a:xfrm>
          </p:grpSpPr>
          <p:sp>
            <p:nvSpPr>
              <p:cNvPr id="96" name="Oval 36">
                <a:extLst>
                  <a:ext uri="{FF2B5EF4-FFF2-40B4-BE49-F238E27FC236}">
                    <a16:creationId xmlns:a16="http://schemas.microsoft.com/office/drawing/2014/main" id="{883B3A64-AD80-A35F-7A16-91995B343ACC}"/>
                  </a:ext>
                </a:extLst>
              </p:cNvPr>
              <p:cNvSpPr/>
              <p:nvPr/>
            </p:nvSpPr>
            <p:spPr>
              <a:xfrm>
                <a:off x="851747" y="1783431"/>
                <a:ext cx="1810945" cy="1810945"/>
              </a:xfrm>
              <a:prstGeom prst="ellipse">
                <a:avLst/>
              </a:prstGeom>
              <a:solidFill>
                <a:schemeClr val="bg1">
                  <a:alpha val="18000"/>
                </a:schemeClr>
              </a:solidFill>
              <a:ln>
                <a:noFill/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</a:endParaRPr>
              </a:p>
            </p:txBody>
          </p:sp>
          <p:sp>
            <p:nvSpPr>
              <p:cNvPr id="97" name="Oval 3">
                <a:extLst>
                  <a:ext uri="{FF2B5EF4-FFF2-40B4-BE49-F238E27FC236}">
                    <a16:creationId xmlns:a16="http://schemas.microsoft.com/office/drawing/2014/main" id="{3B5ECE93-F84E-BE03-604E-622F5C0DAE5B}"/>
                  </a:ext>
                </a:extLst>
              </p:cNvPr>
              <p:cNvSpPr/>
              <p:nvPr/>
            </p:nvSpPr>
            <p:spPr>
              <a:xfrm>
                <a:off x="1010860" y="1929784"/>
                <a:ext cx="1496649" cy="1496649"/>
              </a:xfrm>
              <a:prstGeom prst="ellipse">
                <a:avLst/>
              </a:prstGeom>
              <a:solidFill>
                <a:schemeClr val="bg1">
                  <a:alpha val="18000"/>
                </a:schemeClr>
              </a:solidFill>
              <a:ln>
                <a:noFill/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</a:endParaRPr>
              </a:p>
            </p:txBody>
          </p:sp>
          <p:pic>
            <p:nvPicPr>
              <p:cNvPr id="98" name="Imagem 97">
                <a:extLst>
                  <a:ext uri="{FF2B5EF4-FFF2-40B4-BE49-F238E27FC236}">
                    <a16:creationId xmlns:a16="http://schemas.microsoft.com/office/drawing/2014/main" id="{03EB61CF-4DE5-3EBE-1951-0B42DBD0BA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rcRect l="26507" r="26507"/>
              <a:stretch/>
            </p:blipFill>
            <p:spPr>
              <a:xfrm>
                <a:off x="1099840" y="2031524"/>
                <a:ext cx="1314760" cy="1314760"/>
              </a:xfrm>
              <a:prstGeom prst="ellipse">
                <a:avLst/>
              </a:prstGeom>
              <a:ln w="25400">
                <a:noFill/>
              </a:ln>
            </p:spPr>
          </p:pic>
        </p:grpSp>
      </p:grp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4E965382-8F7C-AE13-9730-673E61B9D992}"/>
              </a:ext>
            </a:extLst>
          </p:cNvPr>
          <p:cNvGrpSpPr/>
          <p:nvPr/>
        </p:nvGrpSpPr>
        <p:grpSpPr>
          <a:xfrm>
            <a:off x="9380678" y="1196832"/>
            <a:ext cx="2032000" cy="4562162"/>
            <a:chOff x="9380678" y="1196832"/>
            <a:chExt cx="2032000" cy="4562162"/>
          </a:xfrm>
        </p:grpSpPr>
        <p:sp>
          <p:nvSpPr>
            <p:cNvPr id="105" name="Retângulo com Canto Arredondado do Mesmo Lado 2">
              <a:extLst>
                <a:ext uri="{FF2B5EF4-FFF2-40B4-BE49-F238E27FC236}">
                  <a16:creationId xmlns:a16="http://schemas.microsoft.com/office/drawing/2014/main" id="{589D4A25-C3C6-6799-36C0-C975FCE28175}"/>
                </a:ext>
              </a:extLst>
            </p:cNvPr>
            <p:cNvSpPr/>
            <p:nvPr/>
          </p:nvSpPr>
          <p:spPr>
            <a:xfrm rot="10800000">
              <a:off x="9595627" y="1356483"/>
              <a:ext cx="1602101" cy="4402511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rgbClr val="1D07E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b="1">
                <a:latin typeface="+mj-lt"/>
              </a:endParaRPr>
            </a:p>
          </p:txBody>
        </p:sp>
        <p:sp>
          <p:nvSpPr>
            <p:cNvPr id="106" name="CaixaDeTexto 105">
              <a:extLst>
                <a:ext uri="{FF2B5EF4-FFF2-40B4-BE49-F238E27FC236}">
                  <a16:creationId xmlns:a16="http://schemas.microsoft.com/office/drawing/2014/main" id="{248902A3-16C4-0DD8-BB8A-5C982A48B45F}"/>
                </a:ext>
              </a:extLst>
            </p:cNvPr>
            <p:cNvSpPr txBox="1"/>
            <p:nvPr/>
          </p:nvSpPr>
          <p:spPr>
            <a:xfrm>
              <a:off x="9380678" y="2866491"/>
              <a:ext cx="2032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b="1" dirty="0">
                  <a:solidFill>
                    <a:schemeClr val="bg1"/>
                  </a:solidFill>
                  <a:latin typeface="+mj-lt"/>
                  <a:ea typeface="Urbanist Black" panose="020B0A04040200000203" pitchFamily="34" charset="77"/>
                  <a:cs typeface="Urbanist Black" panose="020B0A04040200000203" pitchFamily="34" charset="77"/>
                </a:rPr>
                <a:t>ESCALABILIDADE</a:t>
              </a:r>
              <a:endParaRPr lang="pt-BR" sz="1600" b="1" dirty="0">
                <a:solidFill>
                  <a:schemeClr val="bg1"/>
                </a:solidFill>
                <a:latin typeface="+mj-lt"/>
                <a:ea typeface="Urbanist Black" panose="020B0A04040200000203" pitchFamily="34" charset="77"/>
                <a:cs typeface="Urbanist Black" panose="020B0A04040200000203" pitchFamily="34" charset="77"/>
              </a:endParaRPr>
            </a:p>
          </p:txBody>
        </p:sp>
        <p:sp>
          <p:nvSpPr>
            <p:cNvPr id="107" name="CaixaDeTexto 106">
              <a:extLst>
                <a:ext uri="{FF2B5EF4-FFF2-40B4-BE49-F238E27FC236}">
                  <a16:creationId xmlns:a16="http://schemas.microsoft.com/office/drawing/2014/main" id="{4DFEAEB7-CBF4-69B5-B621-53571EEFC5D6}"/>
                </a:ext>
              </a:extLst>
            </p:cNvPr>
            <p:cNvSpPr txBox="1"/>
            <p:nvPr/>
          </p:nvSpPr>
          <p:spPr>
            <a:xfrm>
              <a:off x="9580968" y="3369392"/>
              <a:ext cx="1602101" cy="2246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200">
                  <a:solidFill>
                    <a:schemeClr val="bg1"/>
                  </a:solidFill>
                  <a:cs typeface="Calibri"/>
                </a:defRPr>
              </a:lvl1pPr>
            </a:lstStyle>
            <a:p>
              <a:r>
                <a:rPr lang="pt-BR" sz="1400" dirty="0"/>
                <a:t>...criar </a:t>
              </a:r>
              <a:r>
                <a:rPr lang="pt-BR" sz="1400" b="1" dirty="0"/>
                <a:t>automações pensadas na sua execução </a:t>
              </a:r>
              <a:r>
                <a:rPr lang="pt-BR" sz="1400" dirty="0"/>
                <a:t>sem comprometer o desempenho ou a qualidade, seja ela sazonal ou decorrente de um crescimento rápido do negócio.</a:t>
              </a:r>
            </a:p>
          </p:txBody>
        </p:sp>
        <p:grpSp>
          <p:nvGrpSpPr>
            <p:cNvPr id="108" name="Agrupar 107">
              <a:extLst>
                <a:ext uri="{FF2B5EF4-FFF2-40B4-BE49-F238E27FC236}">
                  <a16:creationId xmlns:a16="http://schemas.microsoft.com/office/drawing/2014/main" id="{9AC62A2F-17F2-1EA3-3DD4-487A081C961D}"/>
                </a:ext>
              </a:extLst>
            </p:cNvPr>
            <p:cNvGrpSpPr/>
            <p:nvPr/>
          </p:nvGrpSpPr>
          <p:grpSpPr>
            <a:xfrm>
              <a:off x="9650892" y="1196832"/>
              <a:ext cx="1491572" cy="1491572"/>
              <a:chOff x="851747" y="1783431"/>
              <a:chExt cx="1810945" cy="1810945"/>
            </a:xfrm>
          </p:grpSpPr>
          <p:sp>
            <p:nvSpPr>
              <p:cNvPr id="109" name="Oval 36">
                <a:extLst>
                  <a:ext uri="{FF2B5EF4-FFF2-40B4-BE49-F238E27FC236}">
                    <a16:creationId xmlns:a16="http://schemas.microsoft.com/office/drawing/2014/main" id="{1C93D1AB-E871-DB0E-C98A-8C89E2587A43}"/>
                  </a:ext>
                </a:extLst>
              </p:cNvPr>
              <p:cNvSpPr/>
              <p:nvPr/>
            </p:nvSpPr>
            <p:spPr>
              <a:xfrm>
                <a:off x="851747" y="1783431"/>
                <a:ext cx="1810945" cy="1810945"/>
              </a:xfrm>
              <a:prstGeom prst="ellipse">
                <a:avLst/>
              </a:prstGeom>
              <a:solidFill>
                <a:schemeClr val="bg1">
                  <a:alpha val="18000"/>
                </a:schemeClr>
              </a:solidFill>
              <a:ln>
                <a:noFill/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</a:endParaRPr>
              </a:p>
            </p:txBody>
          </p:sp>
          <p:sp>
            <p:nvSpPr>
              <p:cNvPr id="110" name="Oval 3">
                <a:extLst>
                  <a:ext uri="{FF2B5EF4-FFF2-40B4-BE49-F238E27FC236}">
                    <a16:creationId xmlns:a16="http://schemas.microsoft.com/office/drawing/2014/main" id="{D4B743B2-5153-EE87-6907-F8393D6FD267}"/>
                  </a:ext>
                </a:extLst>
              </p:cNvPr>
              <p:cNvSpPr/>
              <p:nvPr/>
            </p:nvSpPr>
            <p:spPr>
              <a:xfrm>
                <a:off x="1010860" y="1929784"/>
                <a:ext cx="1496649" cy="1496649"/>
              </a:xfrm>
              <a:prstGeom prst="ellipse">
                <a:avLst/>
              </a:prstGeom>
              <a:solidFill>
                <a:schemeClr val="bg1">
                  <a:alpha val="18000"/>
                </a:schemeClr>
              </a:solidFill>
              <a:ln>
                <a:noFill/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</a:endParaRPr>
              </a:p>
            </p:txBody>
          </p:sp>
          <p:pic>
            <p:nvPicPr>
              <p:cNvPr id="111" name="Imagem 110">
                <a:extLst>
                  <a:ext uri="{FF2B5EF4-FFF2-40B4-BE49-F238E27FC236}">
                    <a16:creationId xmlns:a16="http://schemas.microsoft.com/office/drawing/2014/main" id="{E743875B-8173-F49F-E472-3A2EF13299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rcRect l="9600" r="9600"/>
              <a:stretch/>
            </p:blipFill>
            <p:spPr>
              <a:xfrm>
                <a:off x="1099840" y="2031524"/>
                <a:ext cx="1314760" cy="1314760"/>
              </a:xfrm>
              <a:prstGeom prst="ellipse">
                <a:avLst/>
              </a:prstGeom>
              <a:ln w="25400">
                <a:noFill/>
              </a:ln>
            </p:spPr>
          </p:pic>
        </p:grpSp>
      </p:grpSp>
      <p:grpSp>
        <p:nvGrpSpPr>
          <p:cNvPr id="8" name="Agrupar 7">
            <a:extLst>
              <a:ext uri="{FF2B5EF4-FFF2-40B4-BE49-F238E27FC236}">
                <a16:creationId xmlns:a16="http://schemas.microsoft.com/office/drawing/2014/main" id="{E12BD527-C4E7-5400-C9AF-9004132EFCF6}"/>
              </a:ext>
            </a:extLst>
          </p:cNvPr>
          <p:cNvGrpSpPr/>
          <p:nvPr/>
        </p:nvGrpSpPr>
        <p:grpSpPr>
          <a:xfrm>
            <a:off x="4243654" y="1196831"/>
            <a:ext cx="2032000" cy="4562162"/>
            <a:chOff x="4243654" y="1196831"/>
            <a:chExt cx="2032000" cy="4562162"/>
          </a:xfrm>
        </p:grpSpPr>
        <p:sp>
          <p:nvSpPr>
            <p:cNvPr id="86" name="Retângulo com Canto Arredondado do Mesmo Lado 2">
              <a:extLst>
                <a:ext uri="{FF2B5EF4-FFF2-40B4-BE49-F238E27FC236}">
                  <a16:creationId xmlns:a16="http://schemas.microsoft.com/office/drawing/2014/main" id="{C2733030-A922-FBE9-1559-66FD22AC4373}"/>
                </a:ext>
              </a:extLst>
            </p:cNvPr>
            <p:cNvSpPr/>
            <p:nvPr/>
          </p:nvSpPr>
          <p:spPr>
            <a:xfrm rot="10800000">
              <a:off x="4507730" y="1356482"/>
              <a:ext cx="1602101" cy="4402511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rgbClr val="E6183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b="1">
                <a:latin typeface="+mj-lt"/>
              </a:endParaRPr>
            </a:p>
          </p:txBody>
        </p:sp>
        <p:sp>
          <p:nvSpPr>
            <p:cNvPr id="87" name="CaixaDeTexto 86">
              <a:extLst>
                <a:ext uri="{FF2B5EF4-FFF2-40B4-BE49-F238E27FC236}">
                  <a16:creationId xmlns:a16="http://schemas.microsoft.com/office/drawing/2014/main" id="{DAFDF323-5263-C755-A03B-7A63FE48DA3E}"/>
                </a:ext>
              </a:extLst>
            </p:cNvPr>
            <p:cNvSpPr txBox="1"/>
            <p:nvPr/>
          </p:nvSpPr>
          <p:spPr>
            <a:xfrm>
              <a:off x="4500402" y="3388592"/>
              <a:ext cx="1602101" cy="2246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200">
                  <a:solidFill>
                    <a:schemeClr val="bg1"/>
                  </a:solidFill>
                  <a:cs typeface="Calibri"/>
                </a:defRPr>
              </a:lvl1pPr>
            </a:lstStyle>
            <a:p>
              <a:r>
                <a:rPr lang="pt-BR" sz="1400" dirty="0"/>
                <a:t>...fazer um </a:t>
              </a:r>
              <a:r>
                <a:rPr lang="pt-BR" sz="1400" b="1" dirty="0"/>
                <a:t>atendimento sem “</a:t>
              </a:r>
              <a:r>
                <a:rPr lang="pt-BR" sz="1400" b="1" dirty="0" err="1"/>
                <a:t>Tecnês</a:t>
              </a:r>
              <a:r>
                <a:rPr lang="pt-BR" sz="1400" b="1" dirty="0"/>
                <a:t>”</a:t>
              </a:r>
              <a:r>
                <a:rPr lang="pt-BR" sz="1400" dirty="0"/>
                <a:t> ao negócio. Que entenda as dores e se coloque a disposição para ajudar e resolver o problema rapidamente.</a:t>
              </a:r>
            </a:p>
          </p:txBody>
        </p:sp>
        <p:grpSp>
          <p:nvGrpSpPr>
            <p:cNvPr id="88" name="Agrupar 87">
              <a:extLst>
                <a:ext uri="{FF2B5EF4-FFF2-40B4-BE49-F238E27FC236}">
                  <a16:creationId xmlns:a16="http://schemas.microsoft.com/office/drawing/2014/main" id="{8509542E-65DC-4916-4626-3DFE94BC0A17}"/>
                </a:ext>
              </a:extLst>
            </p:cNvPr>
            <p:cNvGrpSpPr/>
            <p:nvPr/>
          </p:nvGrpSpPr>
          <p:grpSpPr>
            <a:xfrm>
              <a:off x="4562995" y="1196831"/>
              <a:ext cx="1491572" cy="1491572"/>
              <a:chOff x="851747" y="1783431"/>
              <a:chExt cx="1810945" cy="1810945"/>
            </a:xfrm>
          </p:grpSpPr>
          <p:sp>
            <p:nvSpPr>
              <p:cNvPr id="89" name="Oval 36">
                <a:extLst>
                  <a:ext uri="{FF2B5EF4-FFF2-40B4-BE49-F238E27FC236}">
                    <a16:creationId xmlns:a16="http://schemas.microsoft.com/office/drawing/2014/main" id="{3EE7385D-E0BD-0059-A718-A3DB085DD64C}"/>
                  </a:ext>
                </a:extLst>
              </p:cNvPr>
              <p:cNvSpPr/>
              <p:nvPr/>
            </p:nvSpPr>
            <p:spPr>
              <a:xfrm>
                <a:off x="851747" y="1783431"/>
                <a:ext cx="1810945" cy="1810945"/>
              </a:xfrm>
              <a:prstGeom prst="ellipse">
                <a:avLst/>
              </a:prstGeom>
              <a:solidFill>
                <a:schemeClr val="bg1">
                  <a:alpha val="18000"/>
                </a:schemeClr>
              </a:solidFill>
              <a:ln>
                <a:noFill/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</a:endParaRPr>
              </a:p>
            </p:txBody>
          </p:sp>
          <p:sp>
            <p:nvSpPr>
              <p:cNvPr id="90" name="Oval 3">
                <a:extLst>
                  <a:ext uri="{FF2B5EF4-FFF2-40B4-BE49-F238E27FC236}">
                    <a16:creationId xmlns:a16="http://schemas.microsoft.com/office/drawing/2014/main" id="{681BE020-0A46-2A85-A719-6413FA67314D}"/>
                  </a:ext>
                </a:extLst>
              </p:cNvPr>
              <p:cNvSpPr/>
              <p:nvPr/>
            </p:nvSpPr>
            <p:spPr>
              <a:xfrm>
                <a:off x="1010860" y="1929784"/>
                <a:ext cx="1496649" cy="1496649"/>
              </a:xfrm>
              <a:prstGeom prst="ellipse">
                <a:avLst/>
              </a:prstGeom>
              <a:solidFill>
                <a:schemeClr val="bg1">
                  <a:alpha val="18000"/>
                </a:schemeClr>
              </a:solidFill>
              <a:ln>
                <a:noFill/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</a:endParaRPr>
              </a:p>
            </p:txBody>
          </p:sp>
          <p:pic>
            <p:nvPicPr>
              <p:cNvPr id="91" name="Imagem 90">
                <a:extLst>
                  <a:ext uri="{FF2B5EF4-FFF2-40B4-BE49-F238E27FC236}">
                    <a16:creationId xmlns:a16="http://schemas.microsoft.com/office/drawing/2014/main" id="{1E99486B-024E-1F5B-1C51-84614A8000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rcRect l="17000" r="17000"/>
              <a:stretch/>
            </p:blipFill>
            <p:spPr>
              <a:xfrm>
                <a:off x="1099840" y="2031524"/>
                <a:ext cx="1314760" cy="1314760"/>
              </a:xfrm>
              <a:prstGeom prst="ellipse">
                <a:avLst/>
              </a:prstGeom>
              <a:ln w="25400">
                <a:noFill/>
              </a:ln>
            </p:spPr>
          </p:pic>
        </p:grpSp>
        <p:sp>
          <p:nvSpPr>
            <p:cNvPr id="112" name="CaixaDeTexto 111">
              <a:extLst>
                <a:ext uri="{FF2B5EF4-FFF2-40B4-BE49-F238E27FC236}">
                  <a16:creationId xmlns:a16="http://schemas.microsoft.com/office/drawing/2014/main" id="{B095CC6A-052E-F18F-AC8E-9936641E7471}"/>
                </a:ext>
              </a:extLst>
            </p:cNvPr>
            <p:cNvSpPr txBox="1"/>
            <p:nvPr/>
          </p:nvSpPr>
          <p:spPr>
            <a:xfrm>
              <a:off x="4243654" y="2866489"/>
              <a:ext cx="20320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b="1" dirty="0">
                  <a:solidFill>
                    <a:schemeClr val="bg1"/>
                  </a:solidFill>
                  <a:latin typeface="+mj-lt"/>
                  <a:ea typeface="Urbanist Black" panose="020B0A04040200000203" pitchFamily="34" charset="77"/>
                  <a:cs typeface="Urbanist Black" panose="020B0A04040200000203" pitchFamily="34" charset="77"/>
                </a:rPr>
                <a:t>ATENDIMENTO DIFERENCIADO</a:t>
              </a:r>
              <a:endParaRPr lang="pt-BR" sz="1600" b="1" dirty="0">
                <a:solidFill>
                  <a:schemeClr val="bg1"/>
                </a:solidFill>
                <a:latin typeface="+mj-lt"/>
                <a:ea typeface="Urbanist Black" panose="020B0A04040200000203" pitchFamily="34" charset="77"/>
                <a:cs typeface="Urbanist Black" panose="020B0A04040200000203" pitchFamily="34" charset="77"/>
              </a:endParaRPr>
            </a:p>
          </p:txBody>
        </p:sp>
      </p:grp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682AFDB2-20A6-436E-0B5C-50F3CE862E38}"/>
              </a:ext>
            </a:extLst>
          </p:cNvPr>
          <p:cNvGrpSpPr/>
          <p:nvPr/>
        </p:nvGrpSpPr>
        <p:grpSpPr>
          <a:xfrm>
            <a:off x="7674940" y="1196832"/>
            <a:ext cx="2032000" cy="4626677"/>
            <a:chOff x="7674940" y="1196832"/>
            <a:chExt cx="2032000" cy="4626677"/>
          </a:xfrm>
        </p:grpSpPr>
        <p:sp>
          <p:nvSpPr>
            <p:cNvPr id="99" name="Retângulo com Canto Arredondado do Mesmo Lado 2">
              <a:extLst>
                <a:ext uri="{FF2B5EF4-FFF2-40B4-BE49-F238E27FC236}">
                  <a16:creationId xmlns:a16="http://schemas.microsoft.com/office/drawing/2014/main" id="{30317A61-2EC8-9FB2-9642-3D2DBF07CD46}"/>
                </a:ext>
              </a:extLst>
            </p:cNvPr>
            <p:cNvSpPr/>
            <p:nvPr/>
          </p:nvSpPr>
          <p:spPr>
            <a:xfrm rot="10800000">
              <a:off x="7904546" y="1356483"/>
              <a:ext cx="1602101" cy="4402511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rgbClr val="E6183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b="1">
                <a:latin typeface="+mj-lt"/>
              </a:endParaRPr>
            </a:p>
          </p:txBody>
        </p:sp>
        <p:sp>
          <p:nvSpPr>
            <p:cNvPr id="100" name="CaixaDeTexto 99">
              <a:extLst>
                <a:ext uri="{FF2B5EF4-FFF2-40B4-BE49-F238E27FC236}">
                  <a16:creationId xmlns:a16="http://schemas.microsoft.com/office/drawing/2014/main" id="{64D8ABA2-C0C3-24D6-E946-3D5FC253045B}"/>
                </a:ext>
              </a:extLst>
            </p:cNvPr>
            <p:cNvSpPr txBox="1"/>
            <p:nvPr/>
          </p:nvSpPr>
          <p:spPr>
            <a:xfrm>
              <a:off x="7889890" y="3361296"/>
              <a:ext cx="1602101" cy="24622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200">
                  <a:solidFill>
                    <a:schemeClr val="bg1"/>
                  </a:solidFill>
                  <a:cs typeface="Calibri"/>
                </a:defRPr>
              </a:lvl1pPr>
            </a:lstStyle>
            <a:p>
              <a:r>
                <a:rPr lang="pt-BR" sz="1400" dirty="0"/>
                <a:t>...fornecer </a:t>
              </a:r>
              <a:r>
                <a:rPr lang="pt-BR" sz="1400" b="1" dirty="0"/>
                <a:t>insumos e mecanismos para que o negócio tenha as informações </a:t>
              </a:r>
              <a:r>
                <a:rPr lang="pt-BR" sz="1400" dirty="0"/>
                <a:t>relevantes e úteis sobre cada etapa da execução da automação de forma online 24/7. </a:t>
              </a:r>
            </a:p>
            <a:p>
              <a:endParaRPr lang="pt-BR" sz="1400" dirty="0"/>
            </a:p>
          </p:txBody>
        </p:sp>
        <p:grpSp>
          <p:nvGrpSpPr>
            <p:cNvPr id="101" name="Agrupar 100">
              <a:extLst>
                <a:ext uri="{FF2B5EF4-FFF2-40B4-BE49-F238E27FC236}">
                  <a16:creationId xmlns:a16="http://schemas.microsoft.com/office/drawing/2014/main" id="{AE61EC73-9C5A-C366-D983-B1068F2C7C5E}"/>
                </a:ext>
              </a:extLst>
            </p:cNvPr>
            <p:cNvGrpSpPr/>
            <p:nvPr/>
          </p:nvGrpSpPr>
          <p:grpSpPr>
            <a:xfrm>
              <a:off x="7959811" y="1196832"/>
              <a:ext cx="1491572" cy="1491572"/>
              <a:chOff x="851747" y="1783431"/>
              <a:chExt cx="1810945" cy="1810945"/>
            </a:xfrm>
          </p:grpSpPr>
          <p:sp>
            <p:nvSpPr>
              <p:cNvPr id="102" name="Oval 36">
                <a:extLst>
                  <a:ext uri="{FF2B5EF4-FFF2-40B4-BE49-F238E27FC236}">
                    <a16:creationId xmlns:a16="http://schemas.microsoft.com/office/drawing/2014/main" id="{E8AA9DE1-F565-336F-16F5-0E6DB6A1F8E7}"/>
                  </a:ext>
                </a:extLst>
              </p:cNvPr>
              <p:cNvSpPr/>
              <p:nvPr/>
            </p:nvSpPr>
            <p:spPr>
              <a:xfrm>
                <a:off x="851747" y="1783431"/>
                <a:ext cx="1810945" cy="1810945"/>
              </a:xfrm>
              <a:prstGeom prst="ellipse">
                <a:avLst/>
              </a:prstGeom>
              <a:solidFill>
                <a:schemeClr val="bg1">
                  <a:alpha val="18000"/>
                </a:schemeClr>
              </a:solidFill>
              <a:ln>
                <a:noFill/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</a:endParaRPr>
              </a:p>
            </p:txBody>
          </p:sp>
          <p:sp>
            <p:nvSpPr>
              <p:cNvPr id="103" name="Oval 3">
                <a:extLst>
                  <a:ext uri="{FF2B5EF4-FFF2-40B4-BE49-F238E27FC236}">
                    <a16:creationId xmlns:a16="http://schemas.microsoft.com/office/drawing/2014/main" id="{2F677F08-5507-B60A-4C57-41CD4D3E7B55}"/>
                  </a:ext>
                </a:extLst>
              </p:cNvPr>
              <p:cNvSpPr/>
              <p:nvPr/>
            </p:nvSpPr>
            <p:spPr>
              <a:xfrm>
                <a:off x="1010860" y="1929784"/>
                <a:ext cx="1496649" cy="1496649"/>
              </a:xfrm>
              <a:prstGeom prst="ellipse">
                <a:avLst/>
              </a:prstGeom>
              <a:solidFill>
                <a:schemeClr val="bg1">
                  <a:alpha val="18000"/>
                </a:schemeClr>
              </a:solidFill>
              <a:ln>
                <a:noFill/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</a:endParaRPr>
              </a:p>
            </p:txBody>
          </p:sp>
          <p:pic>
            <p:nvPicPr>
              <p:cNvPr id="104" name="Imagem 103">
                <a:extLst>
                  <a:ext uri="{FF2B5EF4-FFF2-40B4-BE49-F238E27FC236}">
                    <a16:creationId xmlns:a16="http://schemas.microsoft.com/office/drawing/2014/main" id="{F4B77185-1573-2B1B-50D6-4647851566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rcRect l="17049" r="17049"/>
              <a:stretch/>
            </p:blipFill>
            <p:spPr>
              <a:xfrm>
                <a:off x="1099840" y="2031524"/>
                <a:ext cx="1314760" cy="1314760"/>
              </a:xfrm>
              <a:prstGeom prst="ellipse">
                <a:avLst/>
              </a:prstGeom>
              <a:ln w="25400">
                <a:noFill/>
              </a:ln>
            </p:spPr>
          </p:pic>
        </p:grpSp>
        <p:sp>
          <p:nvSpPr>
            <p:cNvPr id="113" name="CaixaDeTexto 112">
              <a:extLst>
                <a:ext uri="{FF2B5EF4-FFF2-40B4-BE49-F238E27FC236}">
                  <a16:creationId xmlns:a16="http://schemas.microsoft.com/office/drawing/2014/main" id="{4B1AAD7D-EE0B-C61C-0C36-535D60E875A1}"/>
                </a:ext>
              </a:extLst>
            </p:cNvPr>
            <p:cNvSpPr txBox="1"/>
            <p:nvPr/>
          </p:nvSpPr>
          <p:spPr>
            <a:xfrm>
              <a:off x="7674940" y="2865112"/>
              <a:ext cx="2032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b="1" dirty="0">
                  <a:solidFill>
                    <a:schemeClr val="bg1"/>
                  </a:solidFill>
                  <a:latin typeface="+mj-lt"/>
                  <a:ea typeface="Urbanist Black" panose="020B0A04040200000203" pitchFamily="34" charset="77"/>
                  <a:cs typeface="Urbanist Black" panose="020B0A04040200000203" pitchFamily="34" charset="77"/>
                </a:rPr>
                <a:t>EXPERIÊNCIA</a:t>
              </a:r>
              <a:endParaRPr lang="pt-BR" sz="1600" b="1" dirty="0">
                <a:solidFill>
                  <a:schemeClr val="bg1"/>
                </a:solidFill>
                <a:latin typeface="+mj-lt"/>
                <a:ea typeface="Urbanist Black" panose="020B0A04040200000203" pitchFamily="34" charset="77"/>
                <a:cs typeface="Urbanist Black" panose="020B0A04040200000203" pitchFamily="34" charset="77"/>
              </a:endParaRPr>
            </a:p>
          </p:txBody>
        </p:sp>
      </p:grpSp>
      <p:sp>
        <p:nvSpPr>
          <p:cNvPr id="15" name="Text 1">
            <a:extLst>
              <a:ext uri="{FF2B5EF4-FFF2-40B4-BE49-F238E27FC236}">
                <a16:creationId xmlns:a16="http://schemas.microsoft.com/office/drawing/2014/main" id="{A74F349A-0806-F329-A53C-FB11E7070332}"/>
              </a:ext>
            </a:extLst>
          </p:cNvPr>
          <p:cNvSpPr/>
          <p:nvPr/>
        </p:nvSpPr>
        <p:spPr>
          <a:xfrm>
            <a:off x="999168" y="239612"/>
            <a:ext cx="7731877" cy="4553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585"/>
              </a:lnSpc>
            </a:pPr>
            <a:r>
              <a:rPr lang="en-US" sz="2600" b="1" dirty="0">
                <a:solidFill>
                  <a:srgbClr val="231F20"/>
                </a:solidFill>
                <a:latin typeface="Calibri"/>
                <a:ea typeface="Urbanist Bold"/>
                <a:cs typeface="Urbanist Bold" pitchFamily="34" charset="-120"/>
              </a:rPr>
              <a:t>EQUIPE MULTIDISCIPLINAR QUE SEJA CAPAZ DE…</a:t>
            </a:r>
            <a:endParaRPr lang="en-US" sz="2600" b="1" dirty="0">
              <a:latin typeface="Calibri"/>
              <a:ea typeface="Urbanist Bold"/>
              <a:cs typeface="Calibri"/>
            </a:endParaRPr>
          </a:p>
        </p:txBody>
      </p:sp>
      <p:pic>
        <p:nvPicPr>
          <p:cNvPr id="3" name="Imagem 2" descr="Logotipo&#10;&#10;Descrição gerada automaticamente">
            <a:extLst>
              <a:ext uri="{FF2B5EF4-FFF2-40B4-BE49-F238E27FC236}">
                <a16:creationId xmlns:a16="http://schemas.microsoft.com/office/drawing/2014/main" id="{4C3282B6-4415-9480-50ED-B2BF0C63486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6012" y="6283037"/>
            <a:ext cx="1473108" cy="407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337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E63F9D3B-6EFA-2732-A426-552FE895AD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0" y="0"/>
            <a:ext cx="360448" cy="3718307"/>
          </a:xfrm>
          <a:prstGeom prst="rect">
            <a:avLst/>
          </a:prstGeom>
        </p:spPr>
      </p:pic>
      <p:sp>
        <p:nvSpPr>
          <p:cNvPr id="15" name="Text 1">
            <a:extLst>
              <a:ext uri="{FF2B5EF4-FFF2-40B4-BE49-F238E27FC236}">
                <a16:creationId xmlns:a16="http://schemas.microsoft.com/office/drawing/2014/main" id="{A74F349A-0806-F329-A53C-FB11E7070332}"/>
              </a:ext>
            </a:extLst>
          </p:cNvPr>
          <p:cNvSpPr/>
          <p:nvPr/>
        </p:nvSpPr>
        <p:spPr>
          <a:xfrm>
            <a:off x="999168" y="239612"/>
            <a:ext cx="7731877" cy="4553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585"/>
              </a:lnSpc>
            </a:pPr>
            <a:r>
              <a:rPr lang="en-US" sz="2600" b="1" dirty="0">
                <a:solidFill>
                  <a:srgbClr val="231F20"/>
                </a:solidFill>
                <a:latin typeface="Calibri"/>
                <a:ea typeface="Urbanist Bold"/>
                <a:cs typeface="Urbanist Bold" pitchFamily="34" charset="-120"/>
              </a:rPr>
              <a:t>MELHORIA CONTÍNUA - PDCA</a:t>
            </a:r>
            <a:endParaRPr lang="en-US" sz="2600" b="1" dirty="0">
              <a:latin typeface="Calibri"/>
              <a:ea typeface="Urbanist Bold"/>
              <a:cs typeface="Calibri"/>
            </a:endParaRPr>
          </a:p>
        </p:txBody>
      </p:sp>
      <p:grpSp>
        <p:nvGrpSpPr>
          <p:cNvPr id="12" name="Group 2">
            <a:extLst>
              <a:ext uri="{FF2B5EF4-FFF2-40B4-BE49-F238E27FC236}">
                <a16:creationId xmlns:a16="http://schemas.microsoft.com/office/drawing/2014/main" id="{CE17675F-BFB0-4BC9-F83A-AC553C4A05D2}"/>
              </a:ext>
            </a:extLst>
          </p:cNvPr>
          <p:cNvGrpSpPr/>
          <p:nvPr/>
        </p:nvGrpSpPr>
        <p:grpSpPr>
          <a:xfrm>
            <a:off x="4231174" y="1597923"/>
            <a:ext cx="3744414" cy="3744416"/>
            <a:chOff x="2699794" y="1988840"/>
            <a:chExt cx="3744414" cy="3744416"/>
          </a:xfrm>
        </p:grpSpPr>
        <p:sp>
          <p:nvSpPr>
            <p:cNvPr id="13" name="Block Arc 20">
              <a:extLst>
                <a:ext uri="{FF2B5EF4-FFF2-40B4-BE49-F238E27FC236}">
                  <a16:creationId xmlns:a16="http://schemas.microsoft.com/office/drawing/2014/main" id="{2A2942C2-FFB1-6008-3551-CB15E05EE5AB}"/>
                </a:ext>
              </a:extLst>
            </p:cNvPr>
            <p:cNvSpPr/>
            <p:nvPr/>
          </p:nvSpPr>
          <p:spPr>
            <a:xfrm rot="5400000">
              <a:off x="4570246" y="2375755"/>
              <a:ext cx="2260846" cy="1487016"/>
            </a:xfrm>
            <a:custGeom>
              <a:avLst/>
              <a:gdLst/>
              <a:ahLst/>
              <a:cxnLst/>
              <a:rect l="l" t="t" r="r" b="b"/>
              <a:pathLst>
                <a:path w="2260846" h="1487016">
                  <a:moveTo>
                    <a:pt x="126" y="1487016"/>
                  </a:moveTo>
                  <a:cubicBezTo>
                    <a:pt x="-4997" y="1096104"/>
                    <a:pt x="146037" y="719300"/>
                    <a:pt x="419742" y="440151"/>
                  </a:cubicBezTo>
                  <a:cubicBezTo>
                    <a:pt x="693447" y="161002"/>
                    <a:pt x="1067203" y="2576"/>
                    <a:pt x="1458140" y="0"/>
                  </a:cubicBezTo>
                  <a:lnTo>
                    <a:pt x="1460343" y="334356"/>
                  </a:lnTo>
                  <a:lnTo>
                    <a:pt x="2018530" y="334356"/>
                  </a:lnTo>
                  <a:lnTo>
                    <a:pt x="2018530" y="213198"/>
                  </a:lnTo>
                  <a:lnTo>
                    <a:pt x="2260846" y="455514"/>
                  </a:lnTo>
                  <a:lnTo>
                    <a:pt x="2018530" y="697830"/>
                  </a:lnTo>
                  <a:lnTo>
                    <a:pt x="2018530" y="576672"/>
                  </a:lnTo>
                  <a:lnTo>
                    <a:pt x="1461940" y="576672"/>
                  </a:lnTo>
                  <a:cubicBezTo>
                    <a:pt x="1462705" y="692809"/>
                    <a:pt x="1463470" y="808946"/>
                    <a:pt x="1464235" y="925083"/>
                  </a:cubicBezTo>
                  <a:cubicBezTo>
                    <a:pt x="1319690" y="926035"/>
                    <a:pt x="1181497" y="984612"/>
                    <a:pt x="1080298" y="1087824"/>
                  </a:cubicBezTo>
                  <a:cubicBezTo>
                    <a:pt x="979099" y="1191036"/>
                    <a:pt x="923255" y="1330356"/>
                    <a:pt x="925149" y="1474891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>
                <a:solidFill>
                  <a:schemeClr val="tx1"/>
                </a:solidFill>
              </a:endParaRPr>
            </a:p>
          </p:txBody>
        </p:sp>
        <p:sp>
          <p:nvSpPr>
            <p:cNvPr id="16" name="Block Arc 21">
              <a:extLst>
                <a:ext uri="{FF2B5EF4-FFF2-40B4-BE49-F238E27FC236}">
                  <a16:creationId xmlns:a16="http://schemas.microsoft.com/office/drawing/2014/main" id="{1D0BB27F-CF95-4161-CD6D-7EEFCB90C64E}"/>
                </a:ext>
              </a:extLst>
            </p:cNvPr>
            <p:cNvSpPr/>
            <p:nvPr/>
          </p:nvSpPr>
          <p:spPr>
            <a:xfrm rot="10800000">
              <a:off x="4167603" y="4223716"/>
              <a:ext cx="2276605" cy="1509539"/>
            </a:xfrm>
            <a:custGeom>
              <a:avLst/>
              <a:gdLst/>
              <a:ahLst/>
              <a:cxnLst/>
              <a:rect l="l" t="t" r="r" b="b"/>
              <a:pathLst>
                <a:path w="2276605" h="1509539">
                  <a:moveTo>
                    <a:pt x="593" y="1509539"/>
                  </a:moveTo>
                  <a:cubicBezTo>
                    <a:pt x="-10743" y="1110932"/>
                    <a:pt x="140588" y="724868"/>
                    <a:pt x="419780" y="440143"/>
                  </a:cubicBezTo>
                  <a:cubicBezTo>
                    <a:pt x="698972" y="155419"/>
                    <a:pt x="1081993" y="-3457"/>
                    <a:pt x="1480746" y="57"/>
                  </a:cubicBezTo>
                  <a:lnTo>
                    <a:pt x="1478073" y="303452"/>
                  </a:lnTo>
                  <a:lnTo>
                    <a:pt x="2034289" y="303452"/>
                  </a:lnTo>
                  <a:lnTo>
                    <a:pt x="2034289" y="182294"/>
                  </a:lnTo>
                  <a:lnTo>
                    <a:pt x="2276605" y="424610"/>
                  </a:lnTo>
                  <a:lnTo>
                    <a:pt x="2034289" y="666926"/>
                  </a:lnTo>
                  <a:lnTo>
                    <a:pt x="2034289" y="545768"/>
                  </a:lnTo>
                  <a:lnTo>
                    <a:pt x="1475937" y="545768"/>
                  </a:lnTo>
                  <a:lnTo>
                    <a:pt x="1472760" y="906248"/>
                  </a:lnTo>
                  <a:cubicBezTo>
                    <a:pt x="1320197" y="904903"/>
                    <a:pt x="1173654" y="965689"/>
                    <a:pt x="1066835" y="1074625"/>
                  </a:cubicBezTo>
                  <a:cubicBezTo>
                    <a:pt x="960016" y="1183560"/>
                    <a:pt x="902117" y="1331268"/>
                    <a:pt x="906454" y="1483775"/>
                  </a:cubicBezTo>
                  <a:close/>
                </a:path>
              </a:pathLst>
            </a:custGeom>
            <a:solidFill>
              <a:srgbClr val="0A31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17" name="Block Arc 22">
              <a:extLst>
                <a:ext uri="{FF2B5EF4-FFF2-40B4-BE49-F238E27FC236}">
                  <a16:creationId xmlns:a16="http://schemas.microsoft.com/office/drawing/2014/main" id="{E7B83361-A68F-6B8C-4CD7-C274776E434F}"/>
                </a:ext>
              </a:extLst>
            </p:cNvPr>
            <p:cNvSpPr/>
            <p:nvPr/>
          </p:nvSpPr>
          <p:spPr>
            <a:xfrm rot="16200000">
              <a:off x="2295412" y="3861064"/>
              <a:ext cx="2276605" cy="1467779"/>
            </a:xfrm>
            <a:custGeom>
              <a:avLst/>
              <a:gdLst/>
              <a:ahLst/>
              <a:cxnLst/>
              <a:rect l="l" t="t" r="r" b="b"/>
              <a:pathLst>
                <a:path w="2276605" h="1467779">
                  <a:moveTo>
                    <a:pt x="2276605" y="442016"/>
                  </a:moveTo>
                  <a:lnTo>
                    <a:pt x="2034289" y="684332"/>
                  </a:lnTo>
                  <a:lnTo>
                    <a:pt x="2034289" y="563174"/>
                  </a:lnTo>
                  <a:lnTo>
                    <a:pt x="1461851" y="563174"/>
                  </a:lnTo>
                  <a:cubicBezTo>
                    <a:pt x="1462645" y="683810"/>
                    <a:pt x="1463440" y="804446"/>
                    <a:pt x="1464235" y="925082"/>
                  </a:cubicBezTo>
                  <a:cubicBezTo>
                    <a:pt x="1165908" y="927048"/>
                    <a:pt x="925103" y="1169444"/>
                    <a:pt x="925103" y="1467778"/>
                  </a:cubicBezTo>
                  <a:lnTo>
                    <a:pt x="0" y="1467779"/>
                  </a:lnTo>
                  <a:cubicBezTo>
                    <a:pt x="0" y="660904"/>
                    <a:pt x="651282" y="5316"/>
                    <a:pt x="1458140" y="0"/>
                  </a:cubicBezTo>
                  <a:lnTo>
                    <a:pt x="1460254" y="320858"/>
                  </a:lnTo>
                  <a:lnTo>
                    <a:pt x="2034289" y="320858"/>
                  </a:lnTo>
                  <a:lnTo>
                    <a:pt x="2034289" y="19970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>
                <a:solidFill>
                  <a:schemeClr val="tx1"/>
                </a:solidFill>
              </a:endParaRPr>
            </a:p>
          </p:txBody>
        </p:sp>
        <p:sp>
          <p:nvSpPr>
            <p:cNvPr id="18" name="Rounded Rectangle 9">
              <a:extLst>
                <a:ext uri="{FF2B5EF4-FFF2-40B4-BE49-F238E27FC236}">
                  <a16:creationId xmlns:a16="http://schemas.microsoft.com/office/drawing/2014/main" id="{2A875542-B55A-BB2F-6365-F9B8853D4EBC}"/>
                </a:ext>
              </a:extLst>
            </p:cNvPr>
            <p:cNvSpPr/>
            <p:nvPr/>
          </p:nvSpPr>
          <p:spPr>
            <a:xfrm>
              <a:off x="3771050" y="3068111"/>
              <a:ext cx="1584000" cy="1584176"/>
            </a:xfrm>
            <a:prstGeom prst="roundRect">
              <a:avLst>
                <a:gd name="adj" fmla="val 30355"/>
              </a:avLst>
            </a:prstGeom>
            <a:solidFill>
              <a:srgbClr val="2B6AE5"/>
            </a:solidFill>
            <a:ln w="28575">
              <a:solidFill>
                <a:srgbClr val="2B6AE5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9" name="Up Arrow 23">
              <a:extLst>
                <a:ext uri="{FF2B5EF4-FFF2-40B4-BE49-F238E27FC236}">
                  <a16:creationId xmlns:a16="http://schemas.microsoft.com/office/drawing/2014/main" id="{7FBD4764-F667-E493-0C53-C981744A4933}"/>
                </a:ext>
              </a:extLst>
            </p:cNvPr>
            <p:cNvSpPr/>
            <p:nvPr/>
          </p:nvSpPr>
          <p:spPr>
            <a:xfrm rot="5400000">
              <a:off x="3094948" y="1593716"/>
              <a:ext cx="1486295" cy="2276604"/>
            </a:xfrm>
            <a:custGeom>
              <a:avLst/>
              <a:gdLst/>
              <a:ahLst/>
              <a:cxnLst/>
              <a:rect l="l" t="t" r="r" b="b"/>
              <a:pathLst>
                <a:path w="1486295" h="2276604">
                  <a:moveTo>
                    <a:pt x="0" y="818464"/>
                  </a:moveTo>
                  <a:lnTo>
                    <a:pt x="327724" y="816305"/>
                  </a:lnTo>
                  <a:lnTo>
                    <a:pt x="327724" y="242316"/>
                  </a:lnTo>
                  <a:lnTo>
                    <a:pt x="206566" y="242316"/>
                  </a:lnTo>
                  <a:lnTo>
                    <a:pt x="448882" y="0"/>
                  </a:lnTo>
                  <a:lnTo>
                    <a:pt x="691198" y="242316"/>
                  </a:lnTo>
                  <a:lnTo>
                    <a:pt x="570040" y="242316"/>
                  </a:lnTo>
                  <a:lnTo>
                    <a:pt x="570040" y="814708"/>
                  </a:lnTo>
                  <a:cubicBezTo>
                    <a:pt x="688388" y="813929"/>
                    <a:pt x="806735" y="813149"/>
                    <a:pt x="925083" y="812370"/>
                  </a:cubicBezTo>
                  <a:cubicBezTo>
                    <a:pt x="926035" y="956869"/>
                    <a:pt x="984574" y="1095021"/>
                    <a:pt x="1087729" y="1196214"/>
                  </a:cubicBezTo>
                  <a:cubicBezTo>
                    <a:pt x="1190884" y="1297406"/>
                    <a:pt x="1330135" y="1353282"/>
                    <a:pt x="1474625" y="1351460"/>
                  </a:cubicBezTo>
                  <a:lnTo>
                    <a:pt x="1486295" y="2276488"/>
                  </a:lnTo>
                  <a:cubicBezTo>
                    <a:pt x="1095506" y="2281418"/>
                    <a:pt x="718886" y="2130296"/>
                    <a:pt x="439894" y="1856610"/>
                  </a:cubicBezTo>
                  <a:cubicBezTo>
                    <a:pt x="160901" y="1582924"/>
                    <a:pt x="2575" y="1209276"/>
                    <a:pt x="0" y="818464"/>
                  </a:cubicBezTo>
                  <a:close/>
                </a:path>
              </a:pathLst>
            </a:custGeom>
            <a:solidFill>
              <a:srgbClr val="0A31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t" anchorCtr="0"/>
            <a:lstStyle/>
            <a:p>
              <a:pPr algn="ctr"/>
              <a:endParaRPr lang="ko-KR" altLang="en-US" sz="1400" dirty="0"/>
            </a:p>
          </p:txBody>
        </p:sp>
      </p:grpSp>
      <p:sp>
        <p:nvSpPr>
          <p:cNvPr id="20" name="TextBox 8">
            <a:extLst>
              <a:ext uri="{FF2B5EF4-FFF2-40B4-BE49-F238E27FC236}">
                <a16:creationId xmlns:a16="http://schemas.microsoft.com/office/drawing/2014/main" id="{B6DDFC47-C101-2349-D168-F0BE530FD9A0}"/>
              </a:ext>
            </a:extLst>
          </p:cNvPr>
          <p:cNvSpPr txBox="1"/>
          <p:nvPr/>
        </p:nvSpPr>
        <p:spPr>
          <a:xfrm>
            <a:off x="5549926" y="3122455"/>
            <a:ext cx="110690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cs typeface="Arial" pitchFamily="34" charset="0"/>
              </a:rPr>
              <a:t>RPA</a:t>
            </a:r>
            <a:endParaRPr lang="ko-KR" altLang="en-US" sz="44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21" name="Group 9">
            <a:extLst>
              <a:ext uri="{FF2B5EF4-FFF2-40B4-BE49-F238E27FC236}">
                <a16:creationId xmlns:a16="http://schemas.microsoft.com/office/drawing/2014/main" id="{AABD1429-384F-88B3-2378-BCC7B530390A}"/>
              </a:ext>
            </a:extLst>
          </p:cNvPr>
          <p:cNvGrpSpPr/>
          <p:nvPr/>
        </p:nvGrpSpPr>
        <p:grpSpPr>
          <a:xfrm>
            <a:off x="8073112" y="1761209"/>
            <a:ext cx="3327107" cy="1188578"/>
            <a:chOff x="2079598" y="4324401"/>
            <a:chExt cx="4492794" cy="1188578"/>
          </a:xfrm>
        </p:grpSpPr>
        <p:sp>
          <p:nvSpPr>
            <p:cNvPr id="22" name="TextBox 10">
              <a:extLst>
                <a:ext uri="{FF2B5EF4-FFF2-40B4-BE49-F238E27FC236}">
                  <a16:creationId xmlns:a16="http://schemas.microsoft.com/office/drawing/2014/main" id="{7E45AB03-04ED-7E98-43B2-DD605166F78B}"/>
                </a:ext>
              </a:extLst>
            </p:cNvPr>
            <p:cNvSpPr txBox="1"/>
            <p:nvPr/>
          </p:nvSpPr>
          <p:spPr>
            <a:xfrm>
              <a:off x="2098431" y="4558872"/>
              <a:ext cx="442821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 dirty="0">
                  <a:solidFill>
                    <a:srgbClr val="000000"/>
                  </a:solidFill>
                  <a:latin typeface="open_sansregular"/>
                </a:rPr>
                <a:t>E</a:t>
              </a:r>
              <a:r>
                <a:rPr lang="pt-BR" sz="1400" b="0" i="0" dirty="0">
                  <a:solidFill>
                    <a:srgbClr val="000000"/>
                  </a:solidFill>
                  <a:effectLst/>
                  <a:latin typeface="open_sansregular"/>
                </a:rPr>
                <a:t>specificar as </a:t>
              </a:r>
              <a:r>
                <a:rPr lang="pt-BR" sz="1400" b="1" i="0" dirty="0">
                  <a:solidFill>
                    <a:srgbClr val="000000"/>
                  </a:solidFill>
                  <a:effectLst/>
                  <a:latin typeface="open_sansregular"/>
                </a:rPr>
                <a:t>soluções e práticas </a:t>
              </a:r>
              <a:r>
                <a:rPr lang="pt-BR" sz="1400" b="0" i="0" dirty="0">
                  <a:solidFill>
                    <a:srgbClr val="000000"/>
                  </a:solidFill>
                  <a:effectLst/>
                  <a:latin typeface="open_sansregular"/>
                </a:rPr>
                <a:t>que serão utilizadas</a:t>
              </a:r>
              <a:r>
                <a:rPr lang="pt-BR" sz="1400" dirty="0">
                  <a:solidFill>
                    <a:srgbClr val="000000"/>
                  </a:solidFill>
                  <a:latin typeface="open_sansregular"/>
                </a:rPr>
                <a:t>:</a:t>
              </a:r>
              <a:r>
                <a:rPr lang="pt-BR" sz="1400" b="0" i="0" dirty="0">
                  <a:solidFill>
                    <a:srgbClr val="000000"/>
                  </a:solidFill>
                  <a:effectLst/>
                  <a:latin typeface="open_sansregular"/>
                </a:rPr>
                <a:t> ferramentas, metodologias responsáveis, metas, prazos, </a:t>
              </a:r>
              <a:r>
                <a:rPr lang="pt-BR" sz="1400" b="0" i="0" dirty="0" err="1">
                  <a:solidFill>
                    <a:srgbClr val="000000"/>
                  </a:solidFill>
                  <a:effectLst/>
                  <a:latin typeface="open_sansregular"/>
                </a:rPr>
                <a:t>OKRs</a:t>
              </a:r>
              <a:r>
                <a:rPr lang="pt-BR" sz="1400" b="0" i="0" dirty="0">
                  <a:solidFill>
                    <a:srgbClr val="000000"/>
                  </a:solidFill>
                  <a:effectLst/>
                  <a:latin typeface="open_sansregular"/>
                </a:rPr>
                <a:t>/KPIs etc.</a:t>
              </a:r>
              <a:endParaRPr lang="en-US" altLang="ko-KR" sz="1400" dirty="0">
                <a:cs typeface="Arial" pitchFamily="34" charset="0"/>
              </a:endParaRPr>
            </a:p>
          </p:txBody>
        </p:sp>
        <p:sp>
          <p:nvSpPr>
            <p:cNvPr id="23" name="TextBox 11">
              <a:extLst>
                <a:ext uri="{FF2B5EF4-FFF2-40B4-BE49-F238E27FC236}">
                  <a16:creationId xmlns:a16="http://schemas.microsoft.com/office/drawing/2014/main" id="{620DD3FF-2CEF-D0CA-9029-D722100365B8}"/>
                </a:ext>
              </a:extLst>
            </p:cNvPr>
            <p:cNvSpPr txBox="1"/>
            <p:nvPr/>
          </p:nvSpPr>
          <p:spPr>
            <a:xfrm>
              <a:off x="2079598" y="4324401"/>
              <a:ext cx="449279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cs typeface="Arial" pitchFamily="34" charset="0"/>
                </a:rPr>
                <a:t>PLANEJAR (PLAN)</a:t>
              </a:r>
              <a:endParaRPr lang="ko-KR" altLang="en-US" sz="1400" b="1" dirty="0">
                <a:cs typeface="Arial" pitchFamily="34" charset="0"/>
              </a:endParaRPr>
            </a:p>
          </p:txBody>
        </p:sp>
      </p:grpSp>
      <p:grpSp>
        <p:nvGrpSpPr>
          <p:cNvPr id="24" name="Group 12">
            <a:extLst>
              <a:ext uri="{FF2B5EF4-FFF2-40B4-BE49-F238E27FC236}">
                <a16:creationId xmlns:a16="http://schemas.microsoft.com/office/drawing/2014/main" id="{717FEF53-1083-C852-7756-EF7682F768A7}"/>
              </a:ext>
            </a:extLst>
          </p:cNvPr>
          <p:cNvGrpSpPr/>
          <p:nvPr/>
        </p:nvGrpSpPr>
        <p:grpSpPr>
          <a:xfrm>
            <a:off x="8087059" y="4087571"/>
            <a:ext cx="3327107" cy="757691"/>
            <a:chOff x="2079598" y="4324401"/>
            <a:chExt cx="4492794" cy="757691"/>
          </a:xfrm>
        </p:grpSpPr>
        <p:sp>
          <p:nvSpPr>
            <p:cNvPr id="25" name="TextBox 13">
              <a:extLst>
                <a:ext uri="{FF2B5EF4-FFF2-40B4-BE49-F238E27FC236}">
                  <a16:creationId xmlns:a16="http://schemas.microsoft.com/office/drawing/2014/main" id="{6B7A1123-24E3-97EA-0439-694931F205A2}"/>
                </a:ext>
              </a:extLst>
            </p:cNvPr>
            <p:cNvSpPr txBox="1"/>
            <p:nvPr/>
          </p:nvSpPr>
          <p:spPr>
            <a:xfrm>
              <a:off x="2098431" y="4558872"/>
              <a:ext cx="442821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 b="0" i="0" dirty="0">
                  <a:solidFill>
                    <a:srgbClr val="000000"/>
                  </a:solidFill>
                  <a:effectLst/>
                  <a:latin typeface="open_sansregular"/>
                </a:rPr>
                <a:t>Como o nome já diz, é a hora do </a:t>
              </a:r>
            </a:p>
            <a:p>
              <a:r>
                <a:rPr lang="pt-BR" sz="1400" b="0" i="0" dirty="0">
                  <a:solidFill>
                    <a:srgbClr val="000000"/>
                  </a:solidFill>
                  <a:effectLst/>
                  <a:latin typeface="open_sansregular"/>
                </a:rPr>
                <a:t>“</a:t>
              </a:r>
              <a:r>
                <a:rPr lang="pt-BR" sz="1400" b="1" i="0" dirty="0">
                  <a:solidFill>
                    <a:srgbClr val="000000"/>
                  </a:solidFill>
                  <a:effectLst/>
                  <a:latin typeface="open_sansregular"/>
                </a:rPr>
                <a:t>mãos à obra</a:t>
              </a:r>
              <a:r>
                <a:rPr lang="pt-BR" sz="1400" b="0" i="0" dirty="0">
                  <a:solidFill>
                    <a:srgbClr val="000000"/>
                  </a:solidFill>
                  <a:effectLst/>
                  <a:latin typeface="open_sansregular"/>
                </a:rPr>
                <a:t>” </a:t>
              </a:r>
              <a:r>
                <a:rPr lang="pt-BR" sz="1400" dirty="0">
                  <a:solidFill>
                    <a:srgbClr val="000000"/>
                  </a:solidFill>
                  <a:latin typeface="open_sansregular"/>
                </a:rPr>
                <a:t>e</a:t>
              </a:r>
              <a:r>
                <a:rPr lang="pt-BR" sz="1400" b="0" i="0" dirty="0">
                  <a:solidFill>
                    <a:srgbClr val="000000"/>
                  </a:solidFill>
                  <a:effectLst/>
                  <a:latin typeface="open_sansregular"/>
                </a:rPr>
                <a:t> desenvolver a automação</a:t>
              </a:r>
              <a:endParaRPr lang="en-US" altLang="ko-KR" sz="1400" dirty="0">
                <a:cs typeface="Arial" pitchFamily="34" charset="0"/>
              </a:endParaRPr>
            </a:p>
          </p:txBody>
        </p:sp>
        <p:sp>
          <p:nvSpPr>
            <p:cNvPr id="26" name="TextBox 14">
              <a:extLst>
                <a:ext uri="{FF2B5EF4-FFF2-40B4-BE49-F238E27FC236}">
                  <a16:creationId xmlns:a16="http://schemas.microsoft.com/office/drawing/2014/main" id="{60A73753-4003-F532-1A5C-2BA434396043}"/>
                </a:ext>
              </a:extLst>
            </p:cNvPr>
            <p:cNvSpPr txBox="1"/>
            <p:nvPr/>
          </p:nvSpPr>
          <p:spPr>
            <a:xfrm>
              <a:off x="2079598" y="4324401"/>
              <a:ext cx="449279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cs typeface="Arial" pitchFamily="34" charset="0"/>
                </a:rPr>
                <a:t>FAZER (DO)</a:t>
              </a:r>
              <a:endParaRPr lang="ko-KR" altLang="en-US" sz="1400" b="1" dirty="0">
                <a:cs typeface="Arial" pitchFamily="34" charset="0"/>
              </a:endParaRPr>
            </a:p>
          </p:txBody>
        </p:sp>
      </p:grpSp>
      <p:grpSp>
        <p:nvGrpSpPr>
          <p:cNvPr id="27" name="Group 15">
            <a:extLst>
              <a:ext uri="{FF2B5EF4-FFF2-40B4-BE49-F238E27FC236}">
                <a16:creationId xmlns:a16="http://schemas.microsoft.com/office/drawing/2014/main" id="{4F340F99-C3AE-9E2E-B078-805B90DDC5AC}"/>
              </a:ext>
            </a:extLst>
          </p:cNvPr>
          <p:cNvGrpSpPr/>
          <p:nvPr/>
        </p:nvGrpSpPr>
        <p:grpSpPr>
          <a:xfrm>
            <a:off x="773739" y="1755211"/>
            <a:ext cx="3328230" cy="973135"/>
            <a:chOff x="2079598" y="4324401"/>
            <a:chExt cx="4492794" cy="973135"/>
          </a:xfrm>
        </p:grpSpPr>
        <p:sp>
          <p:nvSpPr>
            <p:cNvPr id="28" name="TextBox 16">
              <a:extLst>
                <a:ext uri="{FF2B5EF4-FFF2-40B4-BE49-F238E27FC236}">
                  <a16:creationId xmlns:a16="http://schemas.microsoft.com/office/drawing/2014/main" id="{468DB98A-FB9D-1653-19E1-4ECA5939CAFC}"/>
                </a:ext>
              </a:extLst>
            </p:cNvPr>
            <p:cNvSpPr txBox="1"/>
            <p:nvPr/>
          </p:nvSpPr>
          <p:spPr>
            <a:xfrm>
              <a:off x="2098432" y="4558872"/>
              <a:ext cx="4428210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t-BR" sz="1400" b="0" i="0" dirty="0">
                  <a:solidFill>
                    <a:srgbClr val="000000"/>
                  </a:solidFill>
                  <a:effectLst/>
                  <a:latin typeface="open_sansregular"/>
                </a:rPr>
                <a:t>Documentar as </a:t>
              </a:r>
              <a:r>
                <a:rPr lang="pt-BR" sz="1400" b="1" i="0" dirty="0">
                  <a:solidFill>
                    <a:srgbClr val="000000"/>
                  </a:solidFill>
                  <a:effectLst/>
                  <a:latin typeface="open_sansregular"/>
                </a:rPr>
                <a:t>correções necessárias </a:t>
              </a:r>
              <a:r>
                <a:rPr lang="pt-BR" sz="1400" b="0" i="0" dirty="0">
                  <a:solidFill>
                    <a:srgbClr val="000000"/>
                  </a:solidFill>
                  <a:effectLst/>
                  <a:latin typeface="open_sansregular"/>
                </a:rPr>
                <a:t>para resolver os problemas que foram identificados</a:t>
              </a:r>
              <a:r>
                <a:rPr lang="en-US" altLang="ko-KR" sz="1400" dirty="0">
                  <a:cs typeface="Arial" pitchFamily="34" charset="0"/>
                </a:rPr>
                <a:t> </a:t>
              </a:r>
            </a:p>
          </p:txBody>
        </p:sp>
        <p:sp>
          <p:nvSpPr>
            <p:cNvPr id="29" name="TextBox 17">
              <a:extLst>
                <a:ext uri="{FF2B5EF4-FFF2-40B4-BE49-F238E27FC236}">
                  <a16:creationId xmlns:a16="http://schemas.microsoft.com/office/drawing/2014/main" id="{C2C10888-55BC-DACC-6238-D0D619CD4D55}"/>
                </a:ext>
              </a:extLst>
            </p:cNvPr>
            <p:cNvSpPr txBox="1"/>
            <p:nvPr/>
          </p:nvSpPr>
          <p:spPr>
            <a:xfrm>
              <a:off x="2079598" y="4324401"/>
              <a:ext cx="449279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b="1" dirty="0">
                  <a:cs typeface="Arial" pitchFamily="34" charset="0"/>
                </a:rPr>
                <a:t>AGIR (ACT)</a:t>
              </a:r>
              <a:endParaRPr lang="ko-KR" altLang="en-US" sz="1400" b="1" dirty="0">
                <a:cs typeface="Arial" pitchFamily="34" charset="0"/>
              </a:endParaRPr>
            </a:p>
          </p:txBody>
        </p:sp>
      </p:grpSp>
      <p:grpSp>
        <p:nvGrpSpPr>
          <p:cNvPr id="30" name="Group 18">
            <a:extLst>
              <a:ext uri="{FF2B5EF4-FFF2-40B4-BE49-F238E27FC236}">
                <a16:creationId xmlns:a16="http://schemas.microsoft.com/office/drawing/2014/main" id="{28D79844-B40B-CD33-BED0-59D3364C48C4}"/>
              </a:ext>
            </a:extLst>
          </p:cNvPr>
          <p:cNvGrpSpPr/>
          <p:nvPr/>
        </p:nvGrpSpPr>
        <p:grpSpPr>
          <a:xfrm>
            <a:off x="803258" y="4087571"/>
            <a:ext cx="3328230" cy="973135"/>
            <a:chOff x="2079598" y="4324401"/>
            <a:chExt cx="4492794" cy="973135"/>
          </a:xfrm>
        </p:grpSpPr>
        <p:sp>
          <p:nvSpPr>
            <p:cNvPr id="31" name="TextBox 19">
              <a:extLst>
                <a:ext uri="{FF2B5EF4-FFF2-40B4-BE49-F238E27FC236}">
                  <a16:creationId xmlns:a16="http://schemas.microsoft.com/office/drawing/2014/main" id="{B6233F33-DF5D-5ED5-2B6E-56220CD5B823}"/>
                </a:ext>
              </a:extLst>
            </p:cNvPr>
            <p:cNvSpPr txBox="1"/>
            <p:nvPr/>
          </p:nvSpPr>
          <p:spPr>
            <a:xfrm>
              <a:off x="2098432" y="4558872"/>
              <a:ext cx="4428210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t-BR" sz="1400" dirty="0">
                  <a:solidFill>
                    <a:srgbClr val="000000"/>
                  </a:solidFill>
                  <a:latin typeface="open_sansregular"/>
                </a:rPr>
                <a:t>S</a:t>
              </a:r>
              <a:r>
                <a:rPr lang="pt-BR" sz="1400" b="0" i="0" dirty="0">
                  <a:solidFill>
                    <a:srgbClr val="000000"/>
                  </a:solidFill>
                  <a:effectLst/>
                  <a:latin typeface="open_sansregular"/>
                </a:rPr>
                <a:t>e um problema for encontrado, é a hora de </a:t>
              </a:r>
              <a:r>
                <a:rPr lang="pt-BR" sz="1400" b="1" i="0" dirty="0">
                  <a:solidFill>
                    <a:srgbClr val="000000"/>
                  </a:solidFill>
                  <a:effectLst/>
                  <a:latin typeface="open_sansregular"/>
                </a:rPr>
                <a:t>encontrar sua causa </a:t>
              </a:r>
              <a:r>
                <a:rPr lang="pt-BR" sz="1400" b="0" i="0" dirty="0">
                  <a:solidFill>
                    <a:srgbClr val="000000"/>
                  </a:solidFill>
                  <a:effectLst/>
                  <a:latin typeface="open_sansregular"/>
                </a:rPr>
                <a:t>e trabalhar para atingir a melhoria contínua</a:t>
              </a:r>
              <a:endParaRPr lang="en-US" altLang="ko-KR" sz="1400" dirty="0">
                <a:cs typeface="Arial" pitchFamily="34" charset="0"/>
              </a:endParaRPr>
            </a:p>
          </p:txBody>
        </p:sp>
        <p:sp>
          <p:nvSpPr>
            <p:cNvPr id="32" name="TextBox 20">
              <a:extLst>
                <a:ext uri="{FF2B5EF4-FFF2-40B4-BE49-F238E27FC236}">
                  <a16:creationId xmlns:a16="http://schemas.microsoft.com/office/drawing/2014/main" id="{4FA1247C-19AD-F751-5F17-87136BD8BFD6}"/>
                </a:ext>
              </a:extLst>
            </p:cNvPr>
            <p:cNvSpPr txBox="1"/>
            <p:nvPr/>
          </p:nvSpPr>
          <p:spPr>
            <a:xfrm>
              <a:off x="2079598" y="4324401"/>
              <a:ext cx="449279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b="1" dirty="0">
                  <a:cs typeface="Arial" pitchFamily="34" charset="0"/>
                </a:rPr>
                <a:t>CHECAR (CHECK)</a:t>
              </a:r>
              <a:endParaRPr lang="ko-KR" altLang="en-US" sz="1400" b="1" dirty="0">
                <a:cs typeface="Arial" pitchFamily="34" charset="0"/>
              </a:endParaRPr>
            </a:p>
          </p:txBody>
        </p:sp>
      </p:grp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31379061-563C-93C4-095B-6C92DCFEC3D8}"/>
              </a:ext>
            </a:extLst>
          </p:cNvPr>
          <p:cNvSpPr txBox="1"/>
          <p:nvPr/>
        </p:nvSpPr>
        <p:spPr>
          <a:xfrm rot="18904158">
            <a:off x="4334163" y="2186803"/>
            <a:ext cx="14030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b="1" dirty="0">
                <a:solidFill>
                  <a:schemeClr val="bg1"/>
                </a:solidFill>
              </a:rPr>
              <a:t>Mapeamento</a:t>
            </a:r>
          </a:p>
        </p:txBody>
      </p: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F1CFAD5D-7B0E-1471-1626-4775BFC204CA}"/>
              </a:ext>
            </a:extLst>
          </p:cNvPr>
          <p:cNvSpPr txBox="1"/>
          <p:nvPr/>
        </p:nvSpPr>
        <p:spPr>
          <a:xfrm rot="2633419">
            <a:off x="6594044" y="2185471"/>
            <a:ext cx="12465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b="1" dirty="0">
                <a:solidFill>
                  <a:schemeClr val="bg1"/>
                </a:solidFill>
              </a:rPr>
              <a:t>Arquitetura</a:t>
            </a:r>
          </a:p>
        </p:txBody>
      </p: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1C8CFB02-9754-00F9-D925-4376F1E6D649}"/>
              </a:ext>
            </a:extLst>
          </p:cNvPr>
          <p:cNvSpPr txBox="1"/>
          <p:nvPr/>
        </p:nvSpPr>
        <p:spPr>
          <a:xfrm rot="18861295">
            <a:off x="6571294" y="4415807"/>
            <a:ext cx="12465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b="1" dirty="0">
                <a:solidFill>
                  <a:schemeClr val="bg1"/>
                </a:solidFill>
              </a:rPr>
              <a:t>Automação</a:t>
            </a:r>
          </a:p>
        </p:txBody>
      </p: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4676C2ED-2446-6839-8126-303CAEE8F0EE}"/>
              </a:ext>
            </a:extLst>
          </p:cNvPr>
          <p:cNvSpPr txBox="1"/>
          <p:nvPr/>
        </p:nvSpPr>
        <p:spPr>
          <a:xfrm rot="2509235">
            <a:off x="4412427" y="4404862"/>
            <a:ext cx="12465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b="1" dirty="0">
                <a:solidFill>
                  <a:schemeClr val="bg1"/>
                </a:solidFill>
              </a:rPr>
              <a:t>Sustentação</a:t>
            </a:r>
          </a:p>
        </p:txBody>
      </p:sp>
      <p:pic>
        <p:nvPicPr>
          <p:cNvPr id="3" name="Imagem 2" descr="Logotipo&#10;&#10;Descrição gerada automaticamente">
            <a:extLst>
              <a:ext uri="{FF2B5EF4-FFF2-40B4-BE49-F238E27FC236}">
                <a16:creationId xmlns:a16="http://schemas.microsoft.com/office/drawing/2014/main" id="{FD6148B4-435D-2DB6-83D1-A578C6FA3E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6012" y="6283037"/>
            <a:ext cx="1473108" cy="407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972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A2614A-D1AC-C591-BBFF-48EDAACA48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preencoded.png">
            <a:extLst>
              <a:ext uri="{FF2B5EF4-FFF2-40B4-BE49-F238E27FC236}">
                <a16:creationId xmlns:a16="http://schemas.microsoft.com/office/drawing/2014/main" id="{EF5BCE49-EEC6-EF1F-52A4-FB6F0F180C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0" y="0"/>
            <a:ext cx="360448" cy="3718307"/>
          </a:xfrm>
          <a:prstGeom prst="rect">
            <a:avLst/>
          </a:prstGeom>
        </p:spPr>
      </p:pic>
      <p:sp>
        <p:nvSpPr>
          <p:cNvPr id="5" name="Text 1">
            <a:extLst>
              <a:ext uri="{FF2B5EF4-FFF2-40B4-BE49-F238E27FC236}">
                <a16:creationId xmlns:a16="http://schemas.microsoft.com/office/drawing/2014/main" id="{2546CC7B-7E5B-9BA6-5F16-5134248F246C}"/>
              </a:ext>
            </a:extLst>
          </p:cNvPr>
          <p:cNvSpPr/>
          <p:nvPr/>
        </p:nvSpPr>
        <p:spPr>
          <a:xfrm>
            <a:off x="999168" y="239612"/>
            <a:ext cx="7731877" cy="4553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585"/>
              </a:lnSpc>
            </a:pPr>
            <a:r>
              <a:rPr lang="en-US" sz="2600" b="1" dirty="0">
                <a:latin typeface="Calibri"/>
                <a:ea typeface="Urbanist Bold"/>
                <a:cs typeface="Calibri"/>
              </a:rPr>
              <a:t>JORNADA DA AUTOMAÇÃO</a:t>
            </a:r>
          </a:p>
        </p:txBody>
      </p:sp>
      <p:grpSp>
        <p:nvGrpSpPr>
          <p:cNvPr id="130" name="Agrupar 129">
            <a:extLst>
              <a:ext uri="{FF2B5EF4-FFF2-40B4-BE49-F238E27FC236}">
                <a16:creationId xmlns:a16="http://schemas.microsoft.com/office/drawing/2014/main" id="{077DA27F-D7D8-E081-4E45-4BC8BF1052D1}"/>
              </a:ext>
            </a:extLst>
          </p:cNvPr>
          <p:cNvGrpSpPr/>
          <p:nvPr/>
        </p:nvGrpSpPr>
        <p:grpSpPr>
          <a:xfrm>
            <a:off x="-31497" y="394489"/>
            <a:ext cx="12321029" cy="6140348"/>
            <a:chOff x="-31497" y="394489"/>
            <a:chExt cx="12321029" cy="6140348"/>
          </a:xfrm>
        </p:grpSpPr>
        <p:sp>
          <p:nvSpPr>
            <p:cNvPr id="9" name="Freeform 131">
              <a:extLst>
                <a:ext uri="{FF2B5EF4-FFF2-40B4-BE49-F238E27FC236}">
                  <a16:creationId xmlns:a16="http://schemas.microsoft.com/office/drawing/2014/main" id="{E50D8F60-4806-680C-49AD-869219B2C98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82718" y="1052582"/>
              <a:ext cx="435018" cy="386754"/>
            </a:xfrm>
            <a:custGeom>
              <a:avLst/>
              <a:gdLst>
                <a:gd name="T0" fmla="*/ 124 w 247"/>
                <a:gd name="T1" fmla="*/ 0 h 253"/>
                <a:gd name="T2" fmla="*/ 0 w 247"/>
                <a:gd name="T3" fmla="*/ 127 h 253"/>
                <a:gd name="T4" fmla="*/ 0 w 247"/>
                <a:gd name="T5" fmla="*/ 127 h 253"/>
                <a:gd name="T6" fmla="*/ 124 w 247"/>
                <a:gd name="T7" fmla="*/ 253 h 253"/>
                <a:gd name="T8" fmla="*/ 124 w 247"/>
                <a:gd name="T9" fmla="*/ 253 h 253"/>
                <a:gd name="T10" fmla="*/ 124 w 247"/>
                <a:gd name="T11" fmla="*/ 253 h 253"/>
                <a:gd name="T12" fmla="*/ 247 w 247"/>
                <a:gd name="T13" fmla="*/ 127 h 253"/>
                <a:gd name="T14" fmla="*/ 247 w 247"/>
                <a:gd name="T15" fmla="*/ 127 h 253"/>
                <a:gd name="T16" fmla="*/ 124 w 247"/>
                <a:gd name="T17" fmla="*/ 0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7" h="253">
                  <a:moveTo>
                    <a:pt x="124" y="0"/>
                  </a:moveTo>
                  <a:cubicBezTo>
                    <a:pt x="56" y="0"/>
                    <a:pt x="0" y="57"/>
                    <a:pt x="0" y="127"/>
                  </a:cubicBezTo>
                  <a:cubicBezTo>
                    <a:pt x="0" y="127"/>
                    <a:pt x="0" y="127"/>
                    <a:pt x="0" y="127"/>
                  </a:cubicBezTo>
                  <a:cubicBezTo>
                    <a:pt x="0" y="196"/>
                    <a:pt x="56" y="253"/>
                    <a:pt x="124" y="253"/>
                  </a:cubicBezTo>
                  <a:cubicBezTo>
                    <a:pt x="124" y="253"/>
                    <a:pt x="124" y="253"/>
                    <a:pt x="124" y="253"/>
                  </a:cubicBezTo>
                  <a:cubicBezTo>
                    <a:pt x="124" y="253"/>
                    <a:pt x="124" y="253"/>
                    <a:pt x="124" y="253"/>
                  </a:cubicBezTo>
                  <a:cubicBezTo>
                    <a:pt x="192" y="253"/>
                    <a:pt x="247" y="196"/>
                    <a:pt x="247" y="127"/>
                  </a:cubicBezTo>
                  <a:cubicBezTo>
                    <a:pt x="247" y="127"/>
                    <a:pt x="247" y="127"/>
                    <a:pt x="247" y="127"/>
                  </a:cubicBezTo>
                  <a:cubicBezTo>
                    <a:pt x="247" y="57"/>
                    <a:pt x="192" y="0"/>
                    <a:pt x="124" y="0"/>
                  </a:cubicBezTo>
                </a:path>
              </a:pathLst>
            </a:custGeom>
            <a:solidFill>
              <a:schemeClr val="bg2">
                <a:alpha val="20000"/>
              </a:schemeClr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grpSp>
          <p:nvGrpSpPr>
            <p:cNvPr id="13" name="Group 10">
              <a:extLst>
                <a:ext uri="{FF2B5EF4-FFF2-40B4-BE49-F238E27FC236}">
                  <a16:creationId xmlns:a16="http://schemas.microsoft.com/office/drawing/2014/main" id="{CB33B2A4-3115-0CE2-D8A7-4BCAE847051D}"/>
                </a:ext>
              </a:extLst>
            </p:cNvPr>
            <p:cNvGrpSpPr/>
            <p:nvPr/>
          </p:nvGrpSpPr>
          <p:grpSpPr>
            <a:xfrm>
              <a:off x="-31497" y="1691690"/>
              <a:ext cx="12214030" cy="4843147"/>
              <a:chOff x="-34714" y="2202079"/>
              <a:chExt cx="12229889" cy="4582029"/>
            </a:xfrm>
          </p:grpSpPr>
          <p:grpSp>
            <p:nvGrpSpPr>
              <p:cNvPr id="99" name="Group 11">
                <a:extLst>
                  <a:ext uri="{FF2B5EF4-FFF2-40B4-BE49-F238E27FC236}">
                    <a16:creationId xmlns:a16="http://schemas.microsoft.com/office/drawing/2014/main" id="{1614CB8A-6DD3-8110-D071-D3C68CD85646}"/>
                  </a:ext>
                </a:extLst>
              </p:cNvPr>
              <p:cNvGrpSpPr/>
              <p:nvPr/>
            </p:nvGrpSpPr>
            <p:grpSpPr>
              <a:xfrm>
                <a:off x="-34714" y="2240123"/>
                <a:ext cx="12229889" cy="4543985"/>
                <a:chOff x="-34714" y="2240123"/>
                <a:chExt cx="12229889" cy="4543985"/>
              </a:xfrm>
            </p:grpSpPr>
            <p:sp>
              <p:nvSpPr>
                <p:cNvPr id="118" name="Freeform 39">
                  <a:extLst>
                    <a:ext uri="{FF2B5EF4-FFF2-40B4-BE49-F238E27FC236}">
                      <a16:creationId xmlns:a16="http://schemas.microsoft.com/office/drawing/2014/main" id="{31DD031D-33F5-E8A9-B49D-4D5AF8F2A78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48088" y="2712738"/>
                  <a:ext cx="3065463" cy="659906"/>
                </a:xfrm>
                <a:custGeom>
                  <a:avLst/>
                  <a:gdLst>
                    <a:gd name="T0" fmla="*/ 957 w 963"/>
                    <a:gd name="T1" fmla="*/ 225 h 225"/>
                    <a:gd name="T2" fmla="*/ 919 w 963"/>
                    <a:gd name="T3" fmla="*/ 192 h 225"/>
                    <a:gd name="T4" fmla="*/ 1 w 963"/>
                    <a:gd name="T5" fmla="*/ 17 h 225"/>
                    <a:gd name="T6" fmla="*/ 1 w 963"/>
                    <a:gd name="T7" fmla="*/ 0 h 225"/>
                    <a:gd name="T8" fmla="*/ 6 w 963"/>
                    <a:gd name="T9" fmla="*/ 9 h 225"/>
                    <a:gd name="T10" fmla="*/ 919 w 963"/>
                    <a:gd name="T11" fmla="*/ 175 h 225"/>
                    <a:gd name="T12" fmla="*/ 957 w 963"/>
                    <a:gd name="T13" fmla="*/ 225 h 2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63" h="225">
                      <a:moveTo>
                        <a:pt x="957" y="225"/>
                      </a:moveTo>
                      <a:cubicBezTo>
                        <a:pt x="953" y="214"/>
                        <a:pt x="941" y="203"/>
                        <a:pt x="919" y="192"/>
                      </a:cubicBezTo>
                      <a:cubicBezTo>
                        <a:pt x="732" y="103"/>
                        <a:pt x="6" y="72"/>
                        <a:pt x="1" y="17"/>
                      </a:cubicBezTo>
                      <a:cubicBezTo>
                        <a:pt x="1" y="15"/>
                        <a:pt x="0" y="1"/>
                        <a:pt x="1" y="0"/>
                      </a:cubicBezTo>
                      <a:cubicBezTo>
                        <a:pt x="1" y="0"/>
                        <a:pt x="0" y="4"/>
                        <a:pt x="6" y="9"/>
                      </a:cubicBezTo>
                      <a:cubicBezTo>
                        <a:pt x="67" y="60"/>
                        <a:pt x="740" y="89"/>
                        <a:pt x="919" y="175"/>
                      </a:cubicBezTo>
                      <a:cubicBezTo>
                        <a:pt x="952" y="191"/>
                        <a:pt x="963" y="208"/>
                        <a:pt x="957" y="225"/>
                      </a:cubicBezTo>
                      <a:close/>
                    </a:path>
                  </a:pathLst>
                </a:custGeom>
                <a:solidFill>
                  <a:schemeClr val="bg2">
                    <a:lumMod val="75000"/>
                  </a:schemeClr>
                </a:solidFill>
                <a:ln>
                  <a:noFill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119" name="Freeform 40">
                  <a:extLst>
                    <a:ext uri="{FF2B5EF4-FFF2-40B4-BE49-F238E27FC236}">
                      <a16:creationId xmlns:a16="http://schemas.microsoft.com/office/drawing/2014/main" id="{FACAE5B9-57D6-4367-10EF-8E4BCAD5D04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34714" y="3590662"/>
                  <a:ext cx="9534314" cy="3193446"/>
                </a:xfrm>
                <a:custGeom>
                  <a:avLst/>
                  <a:gdLst>
                    <a:gd name="T0" fmla="*/ 2975 w 2986"/>
                    <a:gd name="T1" fmla="*/ 0 h 1113"/>
                    <a:gd name="T2" fmla="*/ 2623 w 2986"/>
                    <a:gd name="T3" fmla="*/ 224 h 1113"/>
                    <a:gd name="T4" fmla="*/ 0 w 2986"/>
                    <a:gd name="T5" fmla="*/ 1113 h 1113"/>
                    <a:gd name="T6" fmla="*/ 0 w 2986"/>
                    <a:gd name="T7" fmla="*/ 1088 h 1113"/>
                    <a:gd name="T8" fmla="*/ 2623 w 2986"/>
                    <a:gd name="T9" fmla="*/ 204 h 1113"/>
                    <a:gd name="T10" fmla="*/ 2975 w 2986"/>
                    <a:gd name="T11" fmla="*/ 0 h 11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986" h="1113">
                      <a:moveTo>
                        <a:pt x="2975" y="0"/>
                      </a:moveTo>
                      <a:cubicBezTo>
                        <a:pt x="2986" y="61"/>
                        <a:pt x="2895" y="135"/>
                        <a:pt x="2623" y="224"/>
                      </a:cubicBezTo>
                      <a:cubicBezTo>
                        <a:pt x="1830" y="484"/>
                        <a:pt x="1381" y="367"/>
                        <a:pt x="0" y="1113"/>
                      </a:cubicBezTo>
                      <a:cubicBezTo>
                        <a:pt x="0" y="1088"/>
                        <a:pt x="0" y="1088"/>
                        <a:pt x="0" y="1088"/>
                      </a:cubicBezTo>
                      <a:cubicBezTo>
                        <a:pt x="1381" y="342"/>
                        <a:pt x="1830" y="464"/>
                        <a:pt x="2623" y="204"/>
                      </a:cubicBezTo>
                      <a:cubicBezTo>
                        <a:pt x="2867" y="125"/>
                        <a:pt x="2965" y="57"/>
                        <a:pt x="2975" y="0"/>
                      </a:cubicBezTo>
                      <a:close/>
                    </a:path>
                  </a:pathLst>
                </a:custGeom>
                <a:solidFill>
                  <a:schemeClr val="bg2">
                    <a:lumMod val="75000"/>
                  </a:schemeClr>
                </a:solidFill>
                <a:ln>
                  <a:noFill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120" name="Freeform 41">
                  <a:extLst>
                    <a:ext uri="{FF2B5EF4-FFF2-40B4-BE49-F238E27FC236}">
                      <a16:creationId xmlns:a16="http://schemas.microsoft.com/office/drawing/2014/main" id="{E8DB0C69-9769-21FF-CC33-A34370FFBE5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162550" y="2240123"/>
                  <a:ext cx="7032625" cy="428719"/>
                </a:xfrm>
                <a:custGeom>
                  <a:avLst/>
                  <a:gdLst>
                    <a:gd name="T0" fmla="*/ 10 w 2210"/>
                    <a:gd name="T1" fmla="*/ 146 h 146"/>
                    <a:gd name="T2" fmla="*/ 62 w 2210"/>
                    <a:gd name="T3" fmla="*/ 121 h 146"/>
                    <a:gd name="T4" fmla="*/ 2210 w 2210"/>
                    <a:gd name="T5" fmla="*/ 0 h 146"/>
                    <a:gd name="T6" fmla="*/ 2210 w 2210"/>
                    <a:gd name="T7" fmla="*/ 5 h 146"/>
                    <a:gd name="T8" fmla="*/ 62 w 2210"/>
                    <a:gd name="T9" fmla="*/ 131 h 146"/>
                    <a:gd name="T10" fmla="*/ 10 w 2210"/>
                    <a:gd name="T11" fmla="*/ 146 h 1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10" h="146">
                      <a:moveTo>
                        <a:pt x="10" y="146"/>
                      </a:moveTo>
                      <a:cubicBezTo>
                        <a:pt x="0" y="138"/>
                        <a:pt x="14" y="129"/>
                        <a:pt x="62" y="121"/>
                      </a:cubicBezTo>
                      <a:cubicBezTo>
                        <a:pt x="297" y="79"/>
                        <a:pt x="2210" y="0"/>
                        <a:pt x="2210" y="0"/>
                      </a:cubicBezTo>
                      <a:cubicBezTo>
                        <a:pt x="2210" y="5"/>
                        <a:pt x="2210" y="5"/>
                        <a:pt x="2210" y="5"/>
                      </a:cubicBezTo>
                      <a:cubicBezTo>
                        <a:pt x="2210" y="5"/>
                        <a:pt x="297" y="89"/>
                        <a:pt x="62" y="131"/>
                      </a:cubicBezTo>
                      <a:cubicBezTo>
                        <a:pt x="33" y="136"/>
                        <a:pt x="17" y="141"/>
                        <a:pt x="10" y="146"/>
                      </a:cubicBezTo>
                      <a:close/>
                    </a:path>
                  </a:pathLst>
                </a:custGeom>
                <a:solidFill>
                  <a:schemeClr val="bg2">
                    <a:lumMod val="75000"/>
                  </a:schemeClr>
                </a:solidFill>
                <a:ln>
                  <a:noFill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</p:grpSp>
          <p:sp>
            <p:nvSpPr>
              <p:cNvPr id="100" name="Freeform 43">
                <a:extLst>
                  <a:ext uri="{FF2B5EF4-FFF2-40B4-BE49-F238E27FC236}">
                    <a16:creationId xmlns:a16="http://schemas.microsoft.com/office/drawing/2014/main" id="{E23C7D1A-DABA-64D5-1951-1689DEA4A0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3176" y="2202079"/>
                <a:ext cx="12198351" cy="4459851"/>
              </a:xfrm>
              <a:custGeom>
                <a:avLst/>
                <a:gdLst>
                  <a:gd name="T0" fmla="*/ 3833 w 3833"/>
                  <a:gd name="T1" fmla="*/ 12 h 1519"/>
                  <a:gd name="T2" fmla="*/ 1685 w 3833"/>
                  <a:gd name="T3" fmla="*/ 131 h 1519"/>
                  <a:gd name="T4" fmla="*/ 2350 w 3833"/>
                  <a:gd name="T5" fmla="*/ 256 h 1519"/>
                  <a:gd name="T6" fmla="*/ 2623 w 3833"/>
                  <a:gd name="T7" fmla="*/ 660 h 1519"/>
                  <a:gd name="T8" fmla="*/ 0 w 3833"/>
                  <a:gd name="T9" fmla="*/ 1519 h 1519"/>
                  <a:gd name="T10" fmla="*/ 0 w 3833"/>
                  <a:gd name="T11" fmla="*/ 865 h 1519"/>
                  <a:gd name="T12" fmla="*/ 1349 w 3833"/>
                  <a:gd name="T13" fmla="*/ 636 h 1519"/>
                  <a:gd name="T14" fmla="*/ 2111 w 3833"/>
                  <a:gd name="T15" fmla="*/ 346 h 1519"/>
                  <a:gd name="T16" fmla="*/ 1195 w 3833"/>
                  <a:gd name="T17" fmla="*/ 167 h 1519"/>
                  <a:gd name="T18" fmla="*/ 2194 w 3833"/>
                  <a:gd name="T19" fmla="*/ 74 h 1519"/>
                  <a:gd name="T20" fmla="*/ 3833 w 3833"/>
                  <a:gd name="T21" fmla="*/ 0 h 1519"/>
                  <a:gd name="T22" fmla="*/ 3833 w 3833"/>
                  <a:gd name="T23" fmla="*/ 12 h 15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833" h="1519">
                    <a:moveTo>
                      <a:pt x="3833" y="12"/>
                    </a:moveTo>
                    <a:cubicBezTo>
                      <a:pt x="3833" y="12"/>
                      <a:pt x="1920" y="90"/>
                      <a:pt x="1685" y="131"/>
                    </a:cubicBezTo>
                    <a:cubicBezTo>
                      <a:pt x="1423" y="177"/>
                      <a:pt x="2033" y="224"/>
                      <a:pt x="2350" y="256"/>
                    </a:cubicBezTo>
                    <a:cubicBezTo>
                      <a:pt x="2667" y="288"/>
                      <a:pt x="3374" y="423"/>
                      <a:pt x="2623" y="660"/>
                    </a:cubicBezTo>
                    <a:cubicBezTo>
                      <a:pt x="1826" y="911"/>
                      <a:pt x="1484" y="766"/>
                      <a:pt x="0" y="1519"/>
                    </a:cubicBezTo>
                    <a:cubicBezTo>
                      <a:pt x="0" y="865"/>
                      <a:pt x="0" y="865"/>
                      <a:pt x="0" y="865"/>
                    </a:cubicBezTo>
                    <a:cubicBezTo>
                      <a:pt x="0" y="865"/>
                      <a:pt x="968" y="687"/>
                      <a:pt x="1349" y="636"/>
                    </a:cubicBezTo>
                    <a:cubicBezTo>
                      <a:pt x="1730" y="585"/>
                      <a:pt x="2307" y="440"/>
                      <a:pt x="2111" y="346"/>
                    </a:cubicBezTo>
                    <a:cubicBezTo>
                      <a:pt x="1915" y="252"/>
                      <a:pt x="1121" y="229"/>
                      <a:pt x="1195" y="167"/>
                    </a:cubicBezTo>
                    <a:cubicBezTo>
                      <a:pt x="1253" y="119"/>
                      <a:pt x="1471" y="101"/>
                      <a:pt x="2194" y="74"/>
                    </a:cubicBezTo>
                    <a:cubicBezTo>
                      <a:pt x="2917" y="47"/>
                      <a:pt x="3833" y="0"/>
                      <a:pt x="3833" y="0"/>
                    </a:cubicBezTo>
                    <a:lnTo>
                      <a:pt x="3833" y="12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grpSp>
            <p:nvGrpSpPr>
              <p:cNvPr id="101" name="Group 13">
                <a:extLst>
                  <a:ext uri="{FF2B5EF4-FFF2-40B4-BE49-F238E27FC236}">
                    <a16:creationId xmlns:a16="http://schemas.microsoft.com/office/drawing/2014/main" id="{BAB91596-1C2F-F035-C119-486CF641710E}"/>
                  </a:ext>
                </a:extLst>
              </p:cNvPr>
              <p:cNvGrpSpPr/>
              <p:nvPr/>
            </p:nvGrpSpPr>
            <p:grpSpPr>
              <a:xfrm>
                <a:off x="127159" y="2389370"/>
                <a:ext cx="8029417" cy="3100532"/>
                <a:chOff x="127159" y="2389370"/>
                <a:chExt cx="8029417" cy="3100532"/>
              </a:xfrm>
              <a:solidFill>
                <a:schemeClr val="bg2"/>
              </a:solidFill>
            </p:grpSpPr>
            <p:sp>
              <p:nvSpPr>
                <p:cNvPr id="102" name="Freeform 44">
                  <a:extLst>
                    <a:ext uri="{FF2B5EF4-FFF2-40B4-BE49-F238E27FC236}">
                      <a16:creationId xmlns:a16="http://schemas.microsoft.com/office/drawing/2014/main" id="{A06AFAB0-E3FA-2D55-2E23-56F36F04A2F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7159" y="4932421"/>
                  <a:ext cx="1817529" cy="557481"/>
                </a:xfrm>
                <a:custGeom>
                  <a:avLst/>
                  <a:gdLst>
                    <a:gd name="T0" fmla="*/ 0 w 612"/>
                    <a:gd name="T1" fmla="*/ 190 h 190"/>
                    <a:gd name="T2" fmla="*/ 612 w 612"/>
                    <a:gd name="T3" fmla="*/ 11 h 190"/>
                    <a:gd name="T4" fmla="*/ 563 w 612"/>
                    <a:gd name="T5" fmla="*/ 0 h 190"/>
                    <a:gd name="T6" fmla="*/ 0 w 612"/>
                    <a:gd name="T7" fmla="*/ 158 h 190"/>
                    <a:gd name="T8" fmla="*/ 0 w 612"/>
                    <a:gd name="T9" fmla="*/ 190 h 1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2" h="190">
                      <a:moveTo>
                        <a:pt x="0" y="190"/>
                      </a:moveTo>
                      <a:cubicBezTo>
                        <a:pt x="0" y="190"/>
                        <a:pt x="502" y="34"/>
                        <a:pt x="612" y="11"/>
                      </a:cubicBezTo>
                      <a:cubicBezTo>
                        <a:pt x="563" y="0"/>
                        <a:pt x="563" y="0"/>
                        <a:pt x="563" y="0"/>
                      </a:cubicBezTo>
                      <a:cubicBezTo>
                        <a:pt x="563" y="0"/>
                        <a:pt x="19" y="150"/>
                        <a:pt x="0" y="158"/>
                      </a:cubicBezTo>
                      <a:lnTo>
                        <a:pt x="0" y="19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103" name="Freeform 45">
                  <a:extLst>
                    <a:ext uri="{FF2B5EF4-FFF2-40B4-BE49-F238E27FC236}">
                      <a16:creationId xmlns:a16="http://schemas.microsoft.com/office/drawing/2014/main" id="{F6E697F6-EA21-3AD7-96CB-6C3FBA26DA9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92513" y="4285684"/>
                  <a:ext cx="1735138" cy="302884"/>
                </a:xfrm>
                <a:custGeom>
                  <a:avLst/>
                  <a:gdLst>
                    <a:gd name="T0" fmla="*/ 35 w 545"/>
                    <a:gd name="T1" fmla="*/ 103 h 103"/>
                    <a:gd name="T2" fmla="*/ 545 w 545"/>
                    <a:gd name="T3" fmla="*/ 12 h 103"/>
                    <a:gd name="T4" fmla="*/ 505 w 545"/>
                    <a:gd name="T5" fmla="*/ 0 h 103"/>
                    <a:gd name="T6" fmla="*/ 0 w 545"/>
                    <a:gd name="T7" fmla="*/ 90 h 103"/>
                    <a:gd name="T8" fmla="*/ 35 w 545"/>
                    <a:gd name="T9" fmla="*/ 103 h 1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45" h="103">
                      <a:moveTo>
                        <a:pt x="35" y="103"/>
                      </a:moveTo>
                      <a:cubicBezTo>
                        <a:pt x="35" y="103"/>
                        <a:pt x="424" y="27"/>
                        <a:pt x="545" y="12"/>
                      </a:cubicBezTo>
                      <a:cubicBezTo>
                        <a:pt x="505" y="0"/>
                        <a:pt x="505" y="0"/>
                        <a:pt x="505" y="0"/>
                      </a:cubicBezTo>
                      <a:cubicBezTo>
                        <a:pt x="505" y="0"/>
                        <a:pt x="127" y="61"/>
                        <a:pt x="0" y="90"/>
                      </a:cubicBezTo>
                      <a:lnTo>
                        <a:pt x="35" y="10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104" name="Freeform 46">
                  <a:extLst>
                    <a:ext uri="{FF2B5EF4-FFF2-40B4-BE49-F238E27FC236}">
                      <a16:creationId xmlns:a16="http://schemas.microsoft.com/office/drawing/2014/main" id="{0C117D84-D614-56DE-92ED-4C6AEBD14A8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499225" y="3861355"/>
                  <a:ext cx="928688" cy="216554"/>
                </a:xfrm>
                <a:custGeom>
                  <a:avLst/>
                  <a:gdLst>
                    <a:gd name="T0" fmla="*/ 36 w 292"/>
                    <a:gd name="T1" fmla="*/ 74 h 74"/>
                    <a:gd name="T2" fmla="*/ 292 w 292"/>
                    <a:gd name="T3" fmla="*/ 2 h 74"/>
                    <a:gd name="T4" fmla="*/ 257 w 292"/>
                    <a:gd name="T5" fmla="*/ 0 h 74"/>
                    <a:gd name="T6" fmla="*/ 0 w 292"/>
                    <a:gd name="T7" fmla="*/ 69 h 74"/>
                    <a:gd name="T8" fmla="*/ 36 w 292"/>
                    <a:gd name="T9" fmla="*/ 74 h 7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2" h="74">
                      <a:moveTo>
                        <a:pt x="36" y="74"/>
                      </a:moveTo>
                      <a:cubicBezTo>
                        <a:pt x="36" y="74"/>
                        <a:pt x="253" y="19"/>
                        <a:pt x="292" y="2"/>
                      </a:cubicBezTo>
                      <a:cubicBezTo>
                        <a:pt x="257" y="0"/>
                        <a:pt x="257" y="0"/>
                        <a:pt x="257" y="0"/>
                      </a:cubicBezTo>
                      <a:cubicBezTo>
                        <a:pt x="257" y="0"/>
                        <a:pt x="82" y="51"/>
                        <a:pt x="0" y="69"/>
                      </a:cubicBezTo>
                      <a:lnTo>
                        <a:pt x="36" y="7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105" name="Freeform 47">
                  <a:extLst>
                    <a:ext uri="{FF2B5EF4-FFF2-40B4-BE49-F238E27FC236}">
                      <a16:creationId xmlns:a16="http://schemas.microsoft.com/office/drawing/2014/main" id="{6344E2CB-1B1C-375B-573D-998F82CA91E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783513" y="3517501"/>
                  <a:ext cx="312738" cy="163879"/>
                </a:xfrm>
                <a:custGeom>
                  <a:avLst/>
                  <a:gdLst>
                    <a:gd name="T0" fmla="*/ 98 w 98"/>
                    <a:gd name="T1" fmla="*/ 0 h 56"/>
                    <a:gd name="T2" fmla="*/ 37 w 98"/>
                    <a:gd name="T3" fmla="*/ 56 h 56"/>
                    <a:gd name="T4" fmla="*/ 0 w 98"/>
                    <a:gd name="T5" fmla="*/ 56 h 56"/>
                    <a:gd name="T6" fmla="*/ 69 w 98"/>
                    <a:gd name="T7" fmla="*/ 0 h 56"/>
                    <a:gd name="T8" fmla="*/ 98 w 98"/>
                    <a:gd name="T9" fmla="*/ 0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56">
                      <a:moveTo>
                        <a:pt x="98" y="0"/>
                      </a:moveTo>
                      <a:cubicBezTo>
                        <a:pt x="98" y="0"/>
                        <a:pt x="89" y="27"/>
                        <a:pt x="37" y="56"/>
                      </a:cubicBezTo>
                      <a:cubicBezTo>
                        <a:pt x="0" y="56"/>
                        <a:pt x="0" y="56"/>
                        <a:pt x="0" y="56"/>
                      </a:cubicBezTo>
                      <a:cubicBezTo>
                        <a:pt x="0" y="56"/>
                        <a:pt x="51" y="26"/>
                        <a:pt x="69" y="0"/>
                      </a:cubicBezTo>
                      <a:lnTo>
                        <a:pt x="98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106" name="Freeform 48">
                  <a:extLst>
                    <a:ext uri="{FF2B5EF4-FFF2-40B4-BE49-F238E27FC236}">
                      <a16:creationId xmlns:a16="http://schemas.microsoft.com/office/drawing/2014/main" id="{DCBFEB7B-8549-9AC5-791A-8D7FF343A6A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861300" y="3255588"/>
                  <a:ext cx="234950" cy="122909"/>
                </a:xfrm>
                <a:custGeom>
                  <a:avLst/>
                  <a:gdLst>
                    <a:gd name="T0" fmla="*/ 74 w 74"/>
                    <a:gd name="T1" fmla="*/ 42 h 42"/>
                    <a:gd name="T2" fmla="*/ 46 w 74"/>
                    <a:gd name="T3" fmla="*/ 42 h 42"/>
                    <a:gd name="T4" fmla="*/ 0 w 74"/>
                    <a:gd name="T5" fmla="*/ 2 h 42"/>
                    <a:gd name="T6" fmla="*/ 30 w 74"/>
                    <a:gd name="T7" fmla="*/ 0 h 42"/>
                    <a:gd name="T8" fmla="*/ 74 w 74"/>
                    <a:gd name="T9" fmla="*/ 42 h 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4" h="42">
                      <a:moveTo>
                        <a:pt x="74" y="42"/>
                      </a:moveTo>
                      <a:cubicBezTo>
                        <a:pt x="46" y="42"/>
                        <a:pt x="46" y="42"/>
                        <a:pt x="46" y="42"/>
                      </a:cubicBezTo>
                      <a:cubicBezTo>
                        <a:pt x="46" y="42"/>
                        <a:pt x="21" y="8"/>
                        <a:pt x="0" y="2"/>
                      </a:cubicBezTo>
                      <a:cubicBezTo>
                        <a:pt x="30" y="0"/>
                        <a:pt x="30" y="0"/>
                        <a:pt x="30" y="0"/>
                      </a:cubicBezTo>
                      <a:cubicBezTo>
                        <a:pt x="30" y="0"/>
                        <a:pt x="62" y="20"/>
                        <a:pt x="74" y="4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107" name="Freeform 49">
                  <a:extLst>
                    <a:ext uri="{FF2B5EF4-FFF2-40B4-BE49-F238E27FC236}">
                      <a16:creationId xmlns:a16="http://schemas.microsoft.com/office/drawing/2014/main" id="{67530490-D5D3-344B-C15D-FC1555FEB56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231063" y="3071224"/>
                  <a:ext cx="473075" cy="96572"/>
                </a:xfrm>
                <a:custGeom>
                  <a:avLst/>
                  <a:gdLst>
                    <a:gd name="T0" fmla="*/ 149 w 149"/>
                    <a:gd name="T1" fmla="*/ 31 h 33"/>
                    <a:gd name="T2" fmla="*/ 120 w 149"/>
                    <a:gd name="T3" fmla="*/ 33 h 33"/>
                    <a:gd name="T4" fmla="*/ 0 w 149"/>
                    <a:gd name="T5" fmla="*/ 4 h 33"/>
                    <a:gd name="T6" fmla="*/ 25 w 149"/>
                    <a:gd name="T7" fmla="*/ 0 h 33"/>
                    <a:gd name="T8" fmla="*/ 149 w 149"/>
                    <a:gd name="T9" fmla="*/ 31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49" h="33">
                      <a:moveTo>
                        <a:pt x="149" y="31"/>
                      </a:moveTo>
                      <a:cubicBezTo>
                        <a:pt x="120" y="33"/>
                        <a:pt x="120" y="33"/>
                        <a:pt x="120" y="33"/>
                      </a:cubicBezTo>
                      <a:cubicBezTo>
                        <a:pt x="120" y="33"/>
                        <a:pt x="14" y="4"/>
                        <a:pt x="0" y="4"/>
                      </a:cubicBezTo>
                      <a:cubicBezTo>
                        <a:pt x="25" y="0"/>
                        <a:pt x="25" y="0"/>
                        <a:pt x="25" y="0"/>
                      </a:cubicBezTo>
                      <a:cubicBezTo>
                        <a:pt x="25" y="0"/>
                        <a:pt x="118" y="20"/>
                        <a:pt x="149" y="3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108" name="Freeform 50">
                  <a:extLst>
                    <a:ext uri="{FF2B5EF4-FFF2-40B4-BE49-F238E27FC236}">
                      <a16:creationId xmlns:a16="http://schemas.microsoft.com/office/drawing/2014/main" id="{DC1FBA88-2901-2E2D-473B-333C4185B57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75388" y="2939535"/>
                  <a:ext cx="573088" cy="64381"/>
                </a:xfrm>
                <a:custGeom>
                  <a:avLst/>
                  <a:gdLst>
                    <a:gd name="T0" fmla="*/ 180 w 180"/>
                    <a:gd name="T1" fmla="*/ 20 h 22"/>
                    <a:gd name="T2" fmla="*/ 156 w 180"/>
                    <a:gd name="T3" fmla="*/ 22 h 22"/>
                    <a:gd name="T4" fmla="*/ 0 w 180"/>
                    <a:gd name="T5" fmla="*/ 4 h 22"/>
                    <a:gd name="T6" fmla="*/ 21 w 180"/>
                    <a:gd name="T7" fmla="*/ 0 h 22"/>
                    <a:gd name="T8" fmla="*/ 180 w 180"/>
                    <a:gd name="T9" fmla="*/ 20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80" h="22">
                      <a:moveTo>
                        <a:pt x="180" y="20"/>
                      </a:moveTo>
                      <a:cubicBezTo>
                        <a:pt x="156" y="22"/>
                        <a:pt x="156" y="22"/>
                        <a:pt x="156" y="22"/>
                      </a:cubicBezTo>
                      <a:cubicBezTo>
                        <a:pt x="156" y="22"/>
                        <a:pt x="20" y="4"/>
                        <a:pt x="0" y="4"/>
                      </a:cubicBezTo>
                      <a:cubicBezTo>
                        <a:pt x="21" y="0"/>
                        <a:pt x="21" y="0"/>
                        <a:pt x="21" y="0"/>
                      </a:cubicBezTo>
                      <a:cubicBezTo>
                        <a:pt x="21" y="0"/>
                        <a:pt x="168" y="17"/>
                        <a:pt x="180" y="2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109" name="Freeform 51">
                  <a:extLst>
                    <a:ext uri="{FF2B5EF4-FFF2-40B4-BE49-F238E27FC236}">
                      <a16:creationId xmlns:a16="http://schemas.microsoft.com/office/drawing/2014/main" id="{917C4D6B-7002-FD93-FBBC-423E3B965D3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197475" y="2838574"/>
                  <a:ext cx="536575" cy="58528"/>
                </a:xfrm>
                <a:custGeom>
                  <a:avLst/>
                  <a:gdLst>
                    <a:gd name="T0" fmla="*/ 338 w 338"/>
                    <a:gd name="T1" fmla="*/ 32 h 40"/>
                    <a:gd name="T2" fmla="*/ 304 w 338"/>
                    <a:gd name="T3" fmla="*/ 40 h 40"/>
                    <a:gd name="T4" fmla="*/ 0 w 338"/>
                    <a:gd name="T5" fmla="*/ 6 h 40"/>
                    <a:gd name="T6" fmla="*/ 32 w 338"/>
                    <a:gd name="T7" fmla="*/ 0 h 40"/>
                    <a:gd name="T8" fmla="*/ 338 w 338"/>
                    <a:gd name="T9" fmla="*/ 32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38" h="40">
                      <a:moveTo>
                        <a:pt x="338" y="32"/>
                      </a:moveTo>
                      <a:lnTo>
                        <a:pt x="304" y="40"/>
                      </a:lnTo>
                      <a:lnTo>
                        <a:pt x="0" y="6"/>
                      </a:lnTo>
                      <a:lnTo>
                        <a:pt x="32" y="0"/>
                      </a:lnTo>
                      <a:lnTo>
                        <a:pt x="338" y="3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110" name="Freeform 52">
                  <a:extLst>
                    <a:ext uri="{FF2B5EF4-FFF2-40B4-BE49-F238E27FC236}">
                      <a16:creationId xmlns:a16="http://schemas.microsoft.com/office/drawing/2014/main" id="{76B30E42-64A3-59F9-43AB-C1C5939B762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89463" y="2750782"/>
                  <a:ext cx="273050" cy="46823"/>
                </a:xfrm>
                <a:custGeom>
                  <a:avLst/>
                  <a:gdLst>
                    <a:gd name="T0" fmla="*/ 86 w 86"/>
                    <a:gd name="T1" fmla="*/ 14 h 16"/>
                    <a:gd name="T2" fmla="*/ 71 w 86"/>
                    <a:gd name="T3" fmla="*/ 16 h 16"/>
                    <a:gd name="T4" fmla="*/ 0 w 86"/>
                    <a:gd name="T5" fmla="*/ 2 h 16"/>
                    <a:gd name="T6" fmla="*/ 17 w 86"/>
                    <a:gd name="T7" fmla="*/ 0 h 16"/>
                    <a:gd name="T8" fmla="*/ 86 w 86"/>
                    <a:gd name="T9" fmla="*/ 14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6" h="16">
                      <a:moveTo>
                        <a:pt x="86" y="14"/>
                      </a:moveTo>
                      <a:cubicBezTo>
                        <a:pt x="71" y="16"/>
                        <a:pt x="71" y="16"/>
                        <a:pt x="71" y="16"/>
                      </a:cubicBezTo>
                      <a:cubicBezTo>
                        <a:pt x="71" y="16"/>
                        <a:pt x="23" y="6"/>
                        <a:pt x="0" y="2"/>
                      </a:cubicBezTo>
                      <a:cubicBezTo>
                        <a:pt x="17" y="0"/>
                        <a:pt x="17" y="0"/>
                        <a:pt x="17" y="0"/>
                      </a:cubicBezTo>
                      <a:lnTo>
                        <a:pt x="86" y="1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111" name="Freeform 53">
                  <a:extLst>
                    <a:ext uri="{FF2B5EF4-FFF2-40B4-BE49-F238E27FC236}">
                      <a16:creationId xmlns:a16="http://schemas.microsoft.com/office/drawing/2014/main" id="{47691EE7-6BC5-8F3D-F248-ABBB0D02013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03738" y="2671768"/>
                  <a:ext cx="50800" cy="43896"/>
                </a:xfrm>
                <a:custGeom>
                  <a:avLst/>
                  <a:gdLst>
                    <a:gd name="T0" fmla="*/ 16 w 16"/>
                    <a:gd name="T1" fmla="*/ 15 h 15"/>
                    <a:gd name="T2" fmla="*/ 3 w 16"/>
                    <a:gd name="T3" fmla="*/ 14 h 15"/>
                    <a:gd name="T4" fmla="*/ 3 w 16"/>
                    <a:gd name="T5" fmla="*/ 0 h 15"/>
                    <a:gd name="T6" fmla="*/ 15 w 16"/>
                    <a:gd name="T7" fmla="*/ 1 h 15"/>
                    <a:gd name="T8" fmla="*/ 16 w 16"/>
                    <a:gd name="T9" fmla="*/ 15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6" h="15">
                      <a:moveTo>
                        <a:pt x="16" y="15"/>
                      </a:moveTo>
                      <a:cubicBezTo>
                        <a:pt x="3" y="14"/>
                        <a:pt x="3" y="14"/>
                        <a:pt x="3" y="14"/>
                      </a:cubicBezTo>
                      <a:cubicBezTo>
                        <a:pt x="3" y="14"/>
                        <a:pt x="0" y="5"/>
                        <a:pt x="3" y="0"/>
                      </a:cubicBezTo>
                      <a:cubicBezTo>
                        <a:pt x="15" y="1"/>
                        <a:pt x="15" y="1"/>
                        <a:pt x="15" y="1"/>
                      </a:cubicBezTo>
                      <a:cubicBezTo>
                        <a:pt x="12" y="5"/>
                        <a:pt x="16" y="15"/>
                        <a:pt x="16" y="1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112" name="Freeform 54">
                  <a:extLst>
                    <a:ext uri="{FF2B5EF4-FFF2-40B4-BE49-F238E27FC236}">
                      <a16:creationId xmlns:a16="http://schemas.microsoft.com/office/drawing/2014/main" id="{1B1DE40F-6BA9-1287-3649-B477058EB8C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86288" y="2598608"/>
                  <a:ext cx="196850" cy="40970"/>
                </a:xfrm>
                <a:custGeom>
                  <a:avLst/>
                  <a:gdLst>
                    <a:gd name="T0" fmla="*/ 11 w 62"/>
                    <a:gd name="T1" fmla="*/ 14 h 14"/>
                    <a:gd name="T2" fmla="*/ 0 w 62"/>
                    <a:gd name="T3" fmla="*/ 12 h 14"/>
                    <a:gd name="T4" fmla="*/ 50 w 62"/>
                    <a:gd name="T5" fmla="*/ 0 h 14"/>
                    <a:gd name="T6" fmla="*/ 62 w 62"/>
                    <a:gd name="T7" fmla="*/ 1 h 14"/>
                    <a:gd name="T8" fmla="*/ 11 w 62"/>
                    <a:gd name="T9" fmla="*/ 14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2" h="14">
                      <a:moveTo>
                        <a:pt x="11" y="14"/>
                      </a:move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0" y="12"/>
                        <a:pt x="26" y="3"/>
                        <a:pt x="50" y="0"/>
                      </a:cubicBezTo>
                      <a:cubicBezTo>
                        <a:pt x="62" y="1"/>
                        <a:pt x="62" y="1"/>
                        <a:pt x="62" y="1"/>
                      </a:cubicBezTo>
                      <a:cubicBezTo>
                        <a:pt x="62" y="1"/>
                        <a:pt x="21" y="8"/>
                        <a:pt x="11" y="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113" name="Freeform 55">
                  <a:extLst>
                    <a:ext uri="{FF2B5EF4-FFF2-40B4-BE49-F238E27FC236}">
                      <a16:creationId xmlns:a16="http://schemas.microsoft.com/office/drawing/2014/main" id="{6902FC02-F26E-A7C4-0B5E-94F5DB1342F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73638" y="2545933"/>
                  <a:ext cx="312738" cy="29264"/>
                </a:xfrm>
                <a:custGeom>
                  <a:avLst/>
                  <a:gdLst>
                    <a:gd name="T0" fmla="*/ 11 w 98"/>
                    <a:gd name="T1" fmla="*/ 10 h 10"/>
                    <a:gd name="T2" fmla="*/ 0 w 98"/>
                    <a:gd name="T3" fmla="*/ 8 h 10"/>
                    <a:gd name="T4" fmla="*/ 87 w 98"/>
                    <a:gd name="T5" fmla="*/ 0 h 10"/>
                    <a:gd name="T6" fmla="*/ 98 w 98"/>
                    <a:gd name="T7" fmla="*/ 1 h 10"/>
                    <a:gd name="T8" fmla="*/ 11 w 98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10">
                      <a:moveTo>
                        <a:pt x="11" y="10"/>
                      </a:moveTo>
                      <a:cubicBezTo>
                        <a:pt x="0" y="8"/>
                        <a:pt x="0" y="8"/>
                        <a:pt x="0" y="8"/>
                      </a:cubicBezTo>
                      <a:cubicBezTo>
                        <a:pt x="0" y="8"/>
                        <a:pt x="72" y="1"/>
                        <a:pt x="87" y="0"/>
                      </a:cubicBezTo>
                      <a:cubicBezTo>
                        <a:pt x="98" y="1"/>
                        <a:pt x="98" y="1"/>
                        <a:pt x="98" y="1"/>
                      </a:cubicBezTo>
                      <a:lnTo>
                        <a:pt x="11" y="1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114" name="Freeform 56">
                  <a:extLst>
                    <a:ext uri="{FF2B5EF4-FFF2-40B4-BE49-F238E27FC236}">
                      <a16:creationId xmlns:a16="http://schemas.microsoft.com/office/drawing/2014/main" id="{F45F5E39-B016-72C0-D128-CDE5ABEFCAD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13400" y="2490331"/>
                  <a:ext cx="436563" cy="35117"/>
                </a:xfrm>
                <a:custGeom>
                  <a:avLst/>
                  <a:gdLst>
                    <a:gd name="T0" fmla="*/ 6 w 137"/>
                    <a:gd name="T1" fmla="*/ 12 h 12"/>
                    <a:gd name="T2" fmla="*/ 137 w 137"/>
                    <a:gd name="T3" fmla="*/ 2 h 12"/>
                    <a:gd name="T4" fmla="*/ 132 w 137"/>
                    <a:gd name="T5" fmla="*/ 0 h 12"/>
                    <a:gd name="T6" fmla="*/ 0 w 137"/>
                    <a:gd name="T7" fmla="*/ 10 h 12"/>
                    <a:gd name="T8" fmla="*/ 6 w 137"/>
                    <a:gd name="T9" fmla="*/ 1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7" h="12">
                      <a:moveTo>
                        <a:pt x="6" y="12"/>
                      </a:moveTo>
                      <a:cubicBezTo>
                        <a:pt x="7" y="12"/>
                        <a:pt x="87" y="4"/>
                        <a:pt x="137" y="2"/>
                      </a:cubicBezTo>
                      <a:cubicBezTo>
                        <a:pt x="132" y="0"/>
                        <a:pt x="132" y="0"/>
                        <a:pt x="132" y="0"/>
                      </a:cubicBezTo>
                      <a:cubicBezTo>
                        <a:pt x="82" y="2"/>
                        <a:pt x="1" y="10"/>
                        <a:pt x="0" y="10"/>
                      </a:cubicBezTo>
                      <a:lnTo>
                        <a:pt x="6" y="1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115" name="Freeform 57">
                  <a:extLst>
                    <a:ext uri="{FF2B5EF4-FFF2-40B4-BE49-F238E27FC236}">
                      <a16:creationId xmlns:a16="http://schemas.microsoft.com/office/drawing/2014/main" id="{A8D07766-47DA-BB44-BEDC-4A67417FD01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411913" y="2447898"/>
                  <a:ext cx="414338" cy="24874"/>
                </a:xfrm>
                <a:custGeom>
                  <a:avLst/>
                  <a:gdLst>
                    <a:gd name="T0" fmla="*/ 6 w 130"/>
                    <a:gd name="T1" fmla="*/ 8 h 8"/>
                    <a:gd name="T2" fmla="*/ 130 w 130"/>
                    <a:gd name="T3" fmla="*/ 2 h 8"/>
                    <a:gd name="T4" fmla="*/ 125 w 130"/>
                    <a:gd name="T5" fmla="*/ 0 h 8"/>
                    <a:gd name="T6" fmla="*/ 0 w 130"/>
                    <a:gd name="T7" fmla="*/ 6 h 8"/>
                    <a:gd name="T8" fmla="*/ 6 w 130"/>
                    <a:gd name="T9" fmla="*/ 8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0" h="8">
                      <a:moveTo>
                        <a:pt x="6" y="8"/>
                      </a:moveTo>
                      <a:cubicBezTo>
                        <a:pt x="7" y="8"/>
                        <a:pt x="80" y="4"/>
                        <a:pt x="130" y="2"/>
                      </a:cubicBezTo>
                      <a:cubicBezTo>
                        <a:pt x="125" y="0"/>
                        <a:pt x="125" y="0"/>
                        <a:pt x="125" y="0"/>
                      </a:cubicBezTo>
                      <a:cubicBezTo>
                        <a:pt x="75" y="3"/>
                        <a:pt x="1" y="6"/>
                        <a:pt x="0" y="6"/>
                      </a:cubicBezTo>
                      <a:lnTo>
                        <a:pt x="6" y="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116" name="Freeform 58">
                  <a:extLst>
                    <a:ext uri="{FF2B5EF4-FFF2-40B4-BE49-F238E27FC236}">
                      <a16:creationId xmlns:a16="http://schemas.microsoft.com/office/drawing/2014/main" id="{31AA16D1-3C3B-573D-910E-6E3D849E6C6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138988" y="2415707"/>
                  <a:ext cx="396875" cy="20485"/>
                </a:xfrm>
                <a:custGeom>
                  <a:avLst/>
                  <a:gdLst>
                    <a:gd name="T0" fmla="*/ 6 w 125"/>
                    <a:gd name="T1" fmla="*/ 7 h 7"/>
                    <a:gd name="T2" fmla="*/ 125 w 125"/>
                    <a:gd name="T3" fmla="*/ 1 h 7"/>
                    <a:gd name="T4" fmla="*/ 120 w 125"/>
                    <a:gd name="T5" fmla="*/ 0 h 7"/>
                    <a:gd name="T6" fmla="*/ 0 w 125"/>
                    <a:gd name="T7" fmla="*/ 6 h 7"/>
                    <a:gd name="T8" fmla="*/ 6 w 125"/>
                    <a:gd name="T9" fmla="*/ 7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5" h="7">
                      <a:moveTo>
                        <a:pt x="6" y="7"/>
                      </a:moveTo>
                      <a:cubicBezTo>
                        <a:pt x="6" y="7"/>
                        <a:pt x="75" y="4"/>
                        <a:pt x="125" y="1"/>
                      </a:cubicBezTo>
                      <a:cubicBezTo>
                        <a:pt x="120" y="0"/>
                        <a:pt x="120" y="0"/>
                        <a:pt x="120" y="0"/>
                      </a:cubicBezTo>
                      <a:cubicBezTo>
                        <a:pt x="70" y="2"/>
                        <a:pt x="1" y="6"/>
                        <a:pt x="0" y="6"/>
                      </a:cubicBezTo>
                      <a:lnTo>
                        <a:pt x="6" y="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117" name="Freeform 59">
                  <a:extLst>
                    <a:ext uri="{FF2B5EF4-FFF2-40B4-BE49-F238E27FC236}">
                      <a16:creationId xmlns:a16="http://schemas.microsoft.com/office/drawing/2014/main" id="{362355DA-AFF5-B923-67FE-692BDF06CAD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796213" y="2389370"/>
                  <a:ext cx="360363" cy="17558"/>
                </a:xfrm>
                <a:custGeom>
                  <a:avLst/>
                  <a:gdLst>
                    <a:gd name="T0" fmla="*/ 4 w 113"/>
                    <a:gd name="T1" fmla="*/ 6 h 6"/>
                    <a:gd name="T2" fmla="*/ 113 w 113"/>
                    <a:gd name="T3" fmla="*/ 1 h 6"/>
                    <a:gd name="T4" fmla="*/ 109 w 113"/>
                    <a:gd name="T5" fmla="*/ 0 h 6"/>
                    <a:gd name="T6" fmla="*/ 0 w 113"/>
                    <a:gd name="T7" fmla="*/ 5 h 6"/>
                    <a:gd name="T8" fmla="*/ 4 w 113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3" h="6">
                      <a:moveTo>
                        <a:pt x="4" y="6"/>
                      </a:moveTo>
                      <a:cubicBezTo>
                        <a:pt x="5" y="6"/>
                        <a:pt x="63" y="3"/>
                        <a:pt x="113" y="1"/>
                      </a:cubicBezTo>
                      <a:cubicBezTo>
                        <a:pt x="109" y="0"/>
                        <a:pt x="109" y="0"/>
                        <a:pt x="109" y="0"/>
                      </a:cubicBezTo>
                      <a:cubicBezTo>
                        <a:pt x="59" y="2"/>
                        <a:pt x="0" y="5"/>
                        <a:pt x="0" y="5"/>
                      </a:cubicBezTo>
                      <a:lnTo>
                        <a:pt x="4" y="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</p:grpSp>
        </p:grpSp>
        <p:grpSp>
          <p:nvGrpSpPr>
            <p:cNvPr id="14" name="Agrupar 13">
              <a:extLst>
                <a:ext uri="{FF2B5EF4-FFF2-40B4-BE49-F238E27FC236}">
                  <a16:creationId xmlns:a16="http://schemas.microsoft.com/office/drawing/2014/main" id="{4F763349-BC4E-2CC0-9DF4-438D414B642D}"/>
                </a:ext>
              </a:extLst>
            </p:cNvPr>
            <p:cNvGrpSpPr/>
            <p:nvPr/>
          </p:nvGrpSpPr>
          <p:grpSpPr>
            <a:xfrm>
              <a:off x="391945" y="394489"/>
              <a:ext cx="11697827" cy="5561653"/>
              <a:chOff x="391945" y="394489"/>
              <a:chExt cx="11697827" cy="5561653"/>
            </a:xfrm>
          </p:grpSpPr>
          <p:grpSp>
            <p:nvGrpSpPr>
              <p:cNvPr id="33" name="Group 35">
                <a:extLst>
                  <a:ext uri="{FF2B5EF4-FFF2-40B4-BE49-F238E27FC236}">
                    <a16:creationId xmlns:a16="http://schemas.microsoft.com/office/drawing/2014/main" id="{A3125F98-8974-8FC8-7BD5-751148E63E3D}"/>
                  </a:ext>
                </a:extLst>
              </p:cNvPr>
              <p:cNvGrpSpPr/>
              <p:nvPr/>
            </p:nvGrpSpPr>
            <p:grpSpPr>
              <a:xfrm>
                <a:off x="391945" y="394489"/>
                <a:ext cx="11697827" cy="5561653"/>
                <a:chOff x="-1134626" y="362179"/>
                <a:chExt cx="11697827" cy="5875004"/>
              </a:xfrm>
            </p:grpSpPr>
            <p:grpSp>
              <p:nvGrpSpPr>
                <p:cNvPr id="44" name="Group 36">
                  <a:extLst>
                    <a:ext uri="{FF2B5EF4-FFF2-40B4-BE49-F238E27FC236}">
                      <a16:creationId xmlns:a16="http://schemas.microsoft.com/office/drawing/2014/main" id="{F44C942C-96B8-DE5E-CAAE-313FC8E96E31}"/>
                    </a:ext>
                  </a:extLst>
                </p:cNvPr>
                <p:cNvGrpSpPr/>
                <p:nvPr/>
              </p:nvGrpSpPr>
              <p:grpSpPr>
                <a:xfrm>
                  <a:off x="12604" y="1141622"/>
                  <a:ext cx="3014942" cy="1072887"/>
                  <a:chOff x="498595" y="613729"/>
                  <a:chExt cx="4019920" cy="1430512"/>
                </a:xfrm>
              </p:grpSpPr>
              <p:sp>
                <p:nvSpPr>
                  <p:cNvPr id="97" name="TextBox 91">
                    <a:extLst>
                      <a:ext uri="{FF2B5EF4-FFF2-40B4-BE49-F238E27FC236}">
                        <a16:creationId xmlns:a16="http://schemas.microsoft.com/office/drawing/2014/main" id="{CEF9D204-B2E4-F120-3A85-01F94A34B80C}"/>
                      </a:ext>
                    </a:extLst>
                  </p:cNvPr>
                  <p:cNvSpPr txBox="1"/>
                  <p:nvPr/>
                </p:nvSpPr>
                <p:spPr>
                  <a:xfrm>
                    <a:off x="498595" y="694333"/>
                    <a:ext cx="474917" cy="650233"/>
                  </a:xfrm>
                  <a:prstGeom prst="rect">
                    <a:avLst/>
                  </a:prstGeom>
                  <a:noFill/>
                </p:spPr>
                <p:txBody>
                  <a:bodyPr wrap="none" rtlCol="0" anchor="ctr">
                    <a:spAutoFit/>
                  </a:bodyPr>
                  <a:lstStyle/>
                  <a:p>
                    <a:r>
                      <a:rPr lang="en-US" sz="2400" b="1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4</a:t>
                    </a:r>
                  </a:p>
                </p:txBody>
              </p:sp>
              <p:sp>
                <p:nvSpPr>
                  <p:cNvPr id="98" name="Rectangle 92">
                    <a:extLst>
                      <a:ext uri="{FF2B5EF4-FFF2-40B4-BE49-F238E27FC236}">
                        <a16:creationId xmlns:a16="http://schemas.microsoft.com/office/drawing/2014/main" id="{5EEBCBC6-16FF-6586-71A2-7EF25F18BC9D}"/>
                      </a:ext>
                    </a:extLst>
                  </p:cNvPr>
                  <p:cNvSpPr/>
                  <p:nvPr/>
                </p:nvSpPr>
                <p:spPr>
                  <a:xfrm>
                    <a:off x="859657" y="613729"/>
                    <a:ext cx="3658858" cy="1430512"/>
                  </a:xfrm>
                  <a:prstGeom prst="rect">
                    <a:avLst/>
                  </a:prstGeom>
                </p:spPr>
                <p:txBody>
                  <a:bodyPr wrap="square" anchor="ctr">
                    <a:spAutoFit/>
                  </a:bodyPr>
                  <a:lstStyle/>
                  <a:p>
                    <a:r>
                      <a:rPr lang="en-US" sz="1200" b="1" dirty="0">
                        <a:cs typeface="Arial" panose="020B0604020202020204" pitchFamily="34" charset="0"/>
                      </a:rPr>
                      <a:t>DoD – DEFINITION OF DONE</a:t>
                    </a:r>
                    <a:r>
                      <a:rPr lang="en-US" sz="1200" dirty="0">
                        <a:cs typeface="Arial" panose="020B0604020202020204" pitchFamily="34" charset="0"/>
                      </a:rPr>
                      <a:t>:</a:t>
                    </a:r>
                  </a:p>
                  <a:p>
                    <a:r>
                      <a:rPr lang="en-US" sz="1200" u="sng" dirty="0" err="1">
                        <a:cs typeface="Arial" panose="020B0604020202020204" pitchFamily="34" charset="0"/>
                      </a:rPr>
                      <a:t>Aprovação</a:t>
                    </a:r>
                    <a:r>
                      <a:rPr lang="en-US" sz="1200" u="sng" dirty="0">
                        <a:cs typeface="Arial" panose="020B0604020202020204" pitchFamily="34" charset="0"/>
                      </a:rPr>
                      <a:t> da </a:t>
                    </a:r>
                    <a:r>
                      <a:rPr lang="en-US" sz="1200" u="sng" dirty="0" err="1">
                        <a:cs typeface="Arial" panose="020B0604020202020204" pitchFamily="34" charset="0"/>
                      </a:rPr>
                      <a:t>Implantação</a:t>
                    </a:r>
                    <a:r>
                      <a:rPr lang="en-US" sz="1200" u="sng" dirty="0">
                        <a:cs typeface="Arial" panose="020B0604020202020204" pitchFamily="34" charset="0"/>
                      </a:rPr>
                      <a:t> (Deploy)</a:t>
                    </a:r>
                  </a:p>
                  <a:p>
                    <a:pPr marL="628650" lvl="1" indent="-171450">
                      <a:buFont typeface="Wingdings" panose="05000000000000000000" pitchFamily="2" charset="2"/>
                      <a:buChar char="Ø"/>
                    </a:pPr>
                    <a:r>
                      <a:rPr lang="en-US" sz="1200" dirty="0" err="1">
                        <a:cs typeface="Arial" panose="020B0604020202020204" pitchFamily="34" charset="0"/>
                      </a:rPr>
                      <a:t>Pré-Homologação</a:t>
                    </a:r>
                    <a:endParaRPr lang="en-US" sz="1200" dirty="0">
                      <a:cs typeface="Arial" panose="020B0604020202020204" pitchFamily="34" charset="0"/>
                    </a:endParaRPr>
                  </a:p>
                  <a:p>
                    <a:pPr marL="628650" lvl="1" indent="-171450">
                      <a:buFont typeface="Wingdings" panose="05000000000000000000" pitchFamily="2" charset="2"/>
                      <a:buChar char="Ø"/>
                    </a:pPr>
                    <a:r>
                      <a:rPr lang="en-US" sz="1200" dirty="0" err="1">
                        <a:cs typeface="Arial" panose="020B0604020202020204" pitchFamily="34" charset="0"/>
                      </a:rPr>
                      <a:t>Indicadores</a:t>
                    </a:r>
                    <a:r>
                      <a:rPr lang="en-US" sz="1200" dirty="0">
                        <a:cs typeface="Arial" panose="020B0604020202020204" pitchFamily="34" charset="0"/>
                      </a:rPr>
                      <a:t> de </a:t>
                    </a:r>
                    <a:r>
                      <a:rPr lang="en-US" sz="1200" dirty="0" err="1">
                        <a:cs typeface="Arial" panose="020B0604020202020204" pitchFamily="34" charset="0"/>
                      </a:rPr>
                      <a:t>desempenho</a:t>
                    </a:r>
                    <a:endParaRPr lang="en-US" sz="1200" dirty="0">
                      <a:cs typeface="Arial" panose="020B0604020202020204" pitchFamily="34" charset="0"/>
                    </a:endParaRPr>
                  </a:p>
                  <a:p>
                    <a:pPr marL="628650" lvl="1" indent="-171450">
                      <a:buFont typeface="Wingdings" panose="05000000000000000000" pitchFamily="2" charset="2"/>
                      <a:buChar char="Ø"/>
                    </a:pPr>
                    <a:r>
                      <a:rPr lang="en-US" sz="1200" dirty="0">
                        <a:cs typeface="Arial" panose="020B0604020202020204" pitchFamily="34" charset="0"/>
                      </a:rPr>
                      <a:t>KT</a:t>
                    </a:r>
                  </a:p>
                </p:txBody>
              </p:sp>
            </p:grpSp>
            <p:grpSp>
              <p:nvGrpSpPr>
                <p:cNvPr id="45" name="Group 37">
                  <a:extLst>
                    <a:ext uri="{FF2B5EF4-FFF2-40B4-BE49-F238E27FC236}">
                      <a16:creationId xmlns:a16="http://schemas.microsoft.com/office/drawing/2014/main" id="{4CEC3A1D-9840-E75C-C331-82C93A99C5A7}"/>
                    </a:ext>
                  </a:extLst>
                </p:cNvPr>
                <p:cNvGrpSpPr/>
                <p:nvPr/>
              </p:nvGrpSpPr>
              <p:grpSpPr>
                <a:xfrm>
                  <a:off x="-1134626" y="2625350"/>
                  <a:ext cx="3640807" cy="1113326"/>
                  <a:chOff x="-1672239" y="-2453546"/>
                  <a:chExt cx="4854406" cy="1484431"/>
                </a:xfrm>
              </p:grpSpPr>
              <p:sp>
                <p:nvSpPr>
                  <p:cNvPr id="95" name="TextBox 89">
                    <a:extLst>
                      <a:ext uri="{FF2B5EF4-FFF2-40B4-BE49-F238E27FC236}">
                        <a16:creationId xmlns:a16="http://schemas.microsoft.com/office/drawing/2014/main" id="{CB24C7E5-C981-70C6-D579-6B372C542BEC}"/>
                      </a:ext>
                    </a:extLst>
                  </p:cNvPr>
                  <p:cNvSpPr txBox="1"/>
                  <p:nvPr/>
                </p:nvSpPr>
                <p:spPr>
                  <a:xfrm>
                    <a:off x="-1672239" y="-2453546"/>
                    <a:ext cx="474917" cy="650233"/>
                  </a:xfrm>
                  <a:prstGeom prst="rect">
                    <a:avLst/>
                  </a:prstGeom>
                  <a:noFill/>
                </p:spPr>
                <p:txBody>
                  <a:bodyPr wrap="none" rtlCol="0" anchor="ctr">
                    <a:spAutoFit/>
                  </a:bodyPr>
                  <a:lstStyle/>
                  <a:p>
                    <a:r>
                      <a:rPr lang="en-US" sz="2400" b="1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1</a:t>
                    </a:r>
                  </a:p>
                </p:txBody>
              </p:sp>
              <p:sp>
                <p:nvSpPr>
                  <p:cNvPr id="96" name="Rectangle 90">
                    <a:extLst>
                      <a:ext uri="{FF2B5EF4-FFF2-40B4-BE49-F238E27FC236}">
                        <a16:creationId xmlns:a16="http://schemas.microsoft.com/office/drawing/2014/main" id="{B35D012D-2439-0E89-CAC4-B40167C6ACB4}"/>
                      </a:ext>
                    </a:extLst>
                  </p:cNvPr>
                  <p:cNvSpPr/>
                  <p:nvPr/>
                </p:nvSpPr>
                <p:spPr>
                  <a:xfrm>
                    <a:off x="-1313698" y="-2399628"/>
                    <a:ext cx="4495865" cy="1430513"/>
                  </a:xfrm>
                  <a:prstGeom prst="rect">
                    <a:avLst/>
                  </a:prstGeom>
                </p:spPr>
                <p:txBody>
                  <a:bodyPr wrap="square" anchor="ctr">
                    <a:spAutoFit/>
                  </a:bodyPr>
                  <a:lstStyle/>
                  <a:p>
                    <a:r>
                      <a:rPr lang="en-US" sz="1200" b="1" dirty="0">
                        <a:cs typeface="Arial" panose="020B0604020202020204" pitchFamily="34" charset="0"/>
                      </a:rPr>
                      <a:t>DISCOVERY:</a:t>
                    </a:r>
                  </a:p>
                  <a:p>
                    <a:r>
                      <a:rPr lang="en-US" sz="1200" u="sng" dirty="0" err="1">
                        <a:cs typeface="Arial" panose="020B0604020202020204" pitchFamily="34" charset="0"/>
                      </a:rPr>
                      <a:t>Oportunidade</a:t>
                    </a:r>
                    <a:r>
                      <a:rPr lang="en-US" sz="1200" u="sng" dirty="0">
                        <a:cs typeface="Arial" panose="020B0604020202020204" pitchFamily="34" charset="0"/>
                      </a:rPr>
                      <a:t> de </a:t>
                    </a:r>
                    <a:r>
                      <a:rPr lang="en-US" sz="1200" u="sng" dirty="0" err="1">
                        <a:cs typeface="Arial" panose="020B0604020202020204" pitchFamily="34" charset="0"/>
                      </a:rPr>
                      <a:t>Automação</a:t>
                    </a:r>
                    <a:r>
                      <a:rPr lang="en-US" sz="1200" u="sng" dirty="0">
                        <a:cs typeface="Arial" panose="020B0604020202020204" pitchFamily="34" charset="0"/>
                      </a:rPr>
                      <a:t> (</a:t>
                    </a:r>
                    <a:r>
                      <a:rPr lang="en-US" sz="1200" u="sng" dirty="0" err="1">
                        <a:cs typeface="Arial" panose="020B0604020202020204" pitchFamily="34" charset="0"/>
                      </a:rPr>
                      <a:t>Iniciativa</a:t>
                    </a:r>
                    <a:r>
                      <a:rPr lang="en-US" sz="1200" u="sng" dirty="0">
                        <a:cs typeface="Arial" panose="020B0604020202020204" pitchFamily="34" charset="0"/>
                      </a:rPr>
                      <a:t>)</a:t>
                    </a:r>
                  </a:p>
                  <a:p>
                    <a:pPr marL="628650" lvl="1" indent="-171450">
                      <a:buFont typeface="Wingdings" panose="05000000000000000000" pitchFamily="2" charset="2"/>
                      <a:buChar char="Ø"/>
                    </a:pPr>
                    <a:r>
                      <a:rPr lang="en-US" sz="1200" dirty="0" err="1">
                        <a:cs typeface="Arial" panose="020B0604020202020204" pitchFamily="34" charset="0"/>
                      </a:rPr>
                      <a:t>Viabilidade</a:t>
                    </a:r>
                    <a:r>
                      <a:rPr lang="en-US" sz="1200" dirty="0">
                        <a:cs typeface="Arial" panose="020B0604020202020204" pitchFamily="34" charset="0"/>
                      </a:rPr>
                      <a:t> </a:t>
                    </a:r>
                    <a:r>
                      <a:rPr lang="en-US" sz="1200" dirty="0" err="1">
                        <a:cs typeface="Arial" panose="020B0604020202020204" pitchFamily="34" charset="0"/>
                      </a:rPr>
                      <a:t>Negócio</a:t>
                    </a:r>
                    <a:r>
                      <a:rPr lang="en-US" sz="1200" dirty="0">
                        <a:cs typeface="Arial" panose="020B0604020202020204" pitchFamily="34" charset="0"/>
                      </a:rPr>
                      <a:t>/PDD</a:t>
                    </a:r>
                  </a:p>
                  <a:p>
                    <a:pPr marL="628650" lvl="1" indent="-171450">
                      <a:buFont typeface="Wingdings" panose="05000000000000000000" pitchFamily="2" charset="2"/>
                      <a:buChar char="Ø"/>
                    </a:pPr>
                    <a:r>
                      <a:rPr lang="en-US" sz="1200" dirty="0" err="1">
                        <a:cs typeface="Arial" panose="020B0604020202020204" pitchFamily="34" charset="0"/>
                      </a:rPr>
                      <a:t>Solicitação</a:t>
                    </a:r>
                    <a:r>
                      <a:rPr lang="en-US" sz="1200" dirty="0">
                        <a:cs typeface="Arial" panose="020B0604020202020204" pitchFamily="34" charset="0"/>
                      </a:rPr>
                      <a:t> de Ambientes e </a:t>
                    </a:r>
                    <a:r>
                      <a:rPr lang="en-US" sz="1200" dirty="0" err="1">
                        <a:cs typeface="Arial" panose="020B0604020202020204" pitchFamily="34" charset="0"/>
                      </a:rPr>
                      <a:t>Acessos</a:t>
                    </a:r>
                    <a:endParaRPr lang="en-US" sz="1200" dirty="0">
                      <a:cs typeface="Arial" panose="020B0604020202020204" pitchFamily="34" charset="0"/>
                    </a:endParaRPr>
                  </a:p>
                  <a:p>
                    <a:pPr marL="628650" lvl="1" indent="-171450">
                      <a:buFont typeface="Wingdings" panose="05000000000000000000" pitchFamily="2" charset="2"/>
                      <a:buChar char="Ø"/>
                    </a:pPr>
                    <a:r>
                      <a:rPr lang="en-US" sz="1200" dirty="0" err="1">
                        <a:cs typeface="Arial" panose="020B0604020202020204" pitchFamily="34" charset="0"/>
                      </a:rPr>
                      <a:t>Viabilidade</a:t>
                    </a:r>
                    <a:r>
                      <a:rPr lang="en-US" sz="1200" dirty="0">
                        <a:cs typeface="Arial" panose="020B0604020202020204" pitchFamily="34" charset="0"/>
                      </a:rPr>
                      <a:t> Técnica</a:t>
                    </a:r>
                    <a:endParaRPr lang="en-US" sz="1000" dirty="0">
                      <a:cs typeface="Arial" panose="020B0604020202020204" pitchFamily="34" charset="0"/>
                    </a:endParaRPr>
                  </a:p>
                </p:txBody>
              </p:sp>
            </p:grpSp>
            <p:grpSp>
              <p:nvGrpSpPr>
                <p:cNvPr id="46" name="Group 38">
                  <a:extLst>
                    <a:ext uri="{FF2B5EF4-FFF2-40B4-BE49-F238E27FC236}">
                      <a16:creationId xmlns:a16="http://schemas.microsoft.com/office/drawing/2014/main" id="{BAB0FD64-B810-2560-314D-167BB11608DF}"/>
                    </a:ext>
                  </a:extLst>
                </p:cNvPr>
                <p:cNvGrpSpPr/>
                <p:nvPr/>
              </p:nvGrpSpPr>
              <p:grpSpPr>
                <a:xfrm>
                  <a:off x="2618311" y="4969226"/>
                  <a:ext cx="4350126" cy="1267957"/>
                  <a:chOff x="431088" y="1672787"/>
                  <a:chExt cx="5800164" cy="1690610"/>
                </a:xfrm>
              </p:grpSpPr>
              <p:sp>
                <p:nvSpPr>
                  <p:cNvPr id="93" name="TextBox 87">
                    <a:extLst>
                      <a:ext uri="{FF2B5EF4-FFF2-40B4-BE49-F238E27FC236}">
                        <a16:creationId xmlns:a16="http://schemas.microsoft.com/office/drawing/2014/main" id="{179FF0B5-FBBD-1579-83BF-694B1C83D9F5}"/>
                      </a:ext>
                    </a:extLst>
                  </p:cNvPr>
                  <p:cNvSpPr txBox="1"/>
                  <p:nvPr/>
                </p:nvSpPr>
                <p:spPr>
                  <a:xfrm>
                    <a:off x="431088" y="1733571"/>
                    <a:ext cx="474917" cy="650235"/>
                  </a:xfrm>
                  <a:prstGeom prst="rect">
                    <a:avLst/>
                  </a:prstGeom>
                  <a:noFill/>
                </p:spPr>
                <p:txBody>
                  <a:bodyPr wrap="none" rtlCol="0" anchor="ctr">
                    <a:spAutoFit/>
                  </a:bodyPr>
                  <a:lstStyle/>
                  <a:p>
                    <a:r>
                      <a:rPr lang="en-US" sz="2400" b="1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2</a:t>
                    </a:r>
                  </a:p>
                </p:txBody>
              </p:sp>
              <p:sp>
                <p:nvSpPr>
                  <p:cNvPr id="94" name="Rectangle 88">
                    <a:extLst>
                      <a:ext uri="{FF2B5EF4-FFF2-40B4-BE49-F238E27FC236}">
                        <a16:creationId xmlns:a16="http://schemas.microsoft.com/office/drawing/2014/main" id="{605658D2-0FD6-9A2A-B38C-0165CD458922}"/>
                      </a:ext>
                    </a:extLst>
                  </p:cNvPr>
                  <p:cNvSpPr/>
                  <p:nvPr/>
                </p:nvSpPr>
                <p:spPr>
                  <a:xfrm>
                    <a:off x="780601" y="1672787"/>
                    <a:ext cx="5450651" cy="1690610"/>
                  </a:xfrm>
                  <a:prstGeom prst="rect">
                    <a:avLst/>
                  </a:prstGeom>
                </p:spPr>
                <p:txBody>
                  <a:bodyPr wrap="square" anchor="ctr">
                    <a:spAutoFit/>
                  </a:bodyPr>
                  <a:lstStyle/>
                  <a:p>
                    <a:r>
                      <a:rPr lang="en-US" sz="1200" b="1" dirty="0" err="1">
                        <a:cs typeface="Arial" panose="020B0604020202020204" pitchFamily="34" charset="0"/>
                      </a:rPr>
                      <a:t>DoR</a:t>
                    </a:r>
                    <a:r>
                      <a:rPr lang="en-US" sz="1200" b="1" dirty="0">
                        <a:cs typeface="Arial" panose="020B0604020202020204" pitchFamily="34" charset="0"/>
                      </a:rPr>
                      <a:t> – DEFINITION OF READY</a:t>
                    </a:r>
                    <a:r>
                      <a:rPr lang="en-US" sz="1200" dirty="0">
                        <a:cs typeface="Arial" panose="020B0604020202020204" pitchFamily="34" charset="0"/>
                      </a:rPr>
                      <a:t>:</a:t>
                    </a:r>
                  </a:p>
                  <a:p>
                    <a:r>
                      <a:rPr lang="en-US" sz="1200" u="sng" dirty="0" err="1">
                        <a:cs typeface="Arial" panose="020B0604020202020204" pitchFamily="34" charset="0"/>
                      </a:rPr>
                      <a:t>Aprovação</a:t>
                    </a:r>
                    <a:r>
                      <a:rPr lang="en-US" sz="1200" u="sng" dirty="0">
                        <a:cs typeface="Arial" panose="020B0604020202020204" pitchFamily="34" charset="0"/>
                      </a:rPr>
                      <a:t> da </a:t>
                    </a:r>
                    <a:r>
                      <a:rPr lang="en-US" sz="1200" u="sng" dirty="0" err="1">
                        <a:cs typeface="Arial" panose="020B0604020202020204" pitchFamily="34" charset="0"/>
                      </a:rPr>
                      <a:t>Automação</a:t>
                    </a:r>
                    <a:r>
                      <a:rPr lang="en-US" sz="1200" u="sng" dirty="0">
                        <a:cs typeface="Arial" panose="020B0604020202020204" pitchFamily="34" charset="0"/>
                      </a:rPr>
                      <a:t> (</a:t>
                    </a:r>
                    <a:r>
                      <a:rPr lang="en-US" sz="1200" u="sng" dirty="0" err="1">
                        <a:cs typeface="Arial" panose="020B0604020202020204" pitchFamily="34" charset="0"/>
                      </a:rPr>
                      <a:t>Projeto</a:t>
                    </a:r>
                    <a:r>
                      <a:rPr lang="en-US" sz="1200" u="sng" dirty="0">
                        <a:cs typeface="Arial" panose="020B0604020202020204" pitchFamily="34" charset="0"/>
                      </a:rPr>
                      <a:t>)</a:t>
                    </a:r>
                  </a:p>
                  <a:p>
                    <a:pPr marL="628650" lvl="1" indent="-171450">
                      <a:buFont typeface="Wingdings" panose="05000000000000000000" pitchFamily="2" charset="2"/>
                      <a:buChar char="Ø"/>
                    </a:pPr>
                    <a:r>
                      <a:rPr lang="en-US" sz="1200" dirty="0" err="1">
                        <a:cs typeface="Arial" panose="020B0604020202020204" pitchFamily="34" charset="0"/>
                      </a:rPr>
                      <a:t>Desenho</a:t>
                    </a:r>
                    <a:r>
                      <a:rPr lang="en-US" sz="1200" dirty="0">
                        <a:cs typeface="Arial" panose="020B0604020202020204" pitchFamily="34" charset="0"/>
                      </a:rPr>
                      <a:t> </a:t>
                    </a:r>
                    <a:r>
                      <a:rPr lang="en-US" sz="1200" dirty="0" err="1">
                        <a:cs typeface="Arial" panose="020B0604020202020204" pitchFamily="34" charset="0"/>
                      </a:rPr>
                      <a:t>Arquitetura</a:t>
                    </a:r>
                    <a:r>
                      <a:rPr lang="en-US" sz="1200" dirty="0">
                        <a:cs typeface="Arial" panose="020B0604020202020204" pitchFamily="34" charset="0"/>
                      </a:rPr>
                      <a:t> e </a:t>
                    </a:r>
                    <a:r>
                      <a:rPr lang="en-US" sz="1200" dirty="0" err="1">
                        <a:cs typeface="Arial" panose="020B0604020202020204" pitchFamily="34" charset="0"/>
                      </a:rPr>
                      <a:t>Solução</a:t>
                    </a:r>
                    <a:r>
                      <a:rPr lang="en-US" sz="1200" dirty="0">
                        <a:cs typeface="Arial" panose="020B0604020202020204" pitchFamily="34" charset="0"/>
                      </a:rPr>
                      <a:t> Técnica/SDD</a:t>
                    </a:r>
                  </a:p>
                  <a:p>
                    <a:pPr marL="628650" lvl="1" indent="-171450">
                      <a:buFont typeface="Wingdings" panose="05000000000000000000" pitchFamily="2" charset="2"/>
                      <a:buChar char="Ø"/>
                    </a:pPr>
                    <a:r>
                      <a:rPr lang="en-US" sz="1200" dirty="0" err="1">
                        <a:cs typeface="Arial" panose="020B0604020202020204" pitchFamily="34" charset="0"/>
                      </a:rPr>
                      <a:t>Dimensionamento</a:t>
                    </a:r>
                    <a:r>
                      <a:rPr lang="en-US" sz="1200" dirty="0">
                        <a:cs typeface="Arial" panose="020B0604020202020204" pitchFamily="34" charset="0"/>
                      </a:rPr>
                      <a:t> da </a:t>
                    </a:r>
                    <a:r>
                      <a:rPr lang="en-US" sz="1200" dirty="0" err="1">
                        <a:cs typeface="Arial" panose="020B0604020202020204" pitchFamily="34" charset="0"/>
                      </a:rPr>
                      <a:t>Infraestrutura</a:t>
                    </a:r>
                    <a:r>
                      <a:rPr lang="en-US" sz="1200" dirty="0">
                        <a:cs typeface="Arial" panose="020B0604020202020204" pitchFamily="34" charset="0"/>
                      </a:rPr>
                      <a:t> e Equipe</a:t>
                    </a:r>
                  </a:p>
                  <a:p>
                    <a:pPr marL="628650" lvl="1" indent="-171450">
                      <a:buFont typeface="Wingdings" panose="05000000000000000000" pitchFamily="2" charset="2"/>
                      <a:buChar char="Ø"/>
                    </a:pPr>
                    <a:r>
                      <a:rPr lang="en-US" sz="1200" dirty="0" err="1">
                        <a:cs typeface="Arial" panose="020B0604020202020204" pitchFamily="34" charset="0"/>
                      </a:rPr>
                      <a:t>Prazo</a:t>
                    </a:r>
                    <a:r>
                      <a:rPr lang="en-US" sz="1200" dirty="0">
                        <a:cs typeface="Arial" panose="020B0604020202020204" pitchFamily="34" charset="0"/>
                      </a:rPr>
                      <a:t> </a:t>
                    </a:r>
                    <a:r>
                      <a:rPr lang="en-US" sz="1200" dirty="0" err="1">
                        <a:cs typeface="Arial" panose="020B0604020202020204" pitchFamily="34" charset="0"/>
                      </a:rPr>
                      <a:t>Estimado</a:t>
                    </a:r>
                    <a:r>
                      <a:rPr lang="en-US" sz="1200" dirty="0">
                        <a:cs typeface="Arial" panose="020B0604020202020204" pitchFamily="34" charset="0"/>
                      </a:rPr>
                      <a:t> da </a:t>
                    </a:r>
                    <a:r>
                      <a:rPr lang="en-US" sz="1200" dirty="0" err="1">
                        <a:cs typeface="Arial" panose="020B0604020202020204" pitchFamily="34" charset="0"/>
                      </a:rPr>
                      <a:t>Entrega</a:t>
                    </a:r>
                    <a:endParaRPr lang="en-US" sz="1200" dirty="0">
                      <a:cs typeface="Arial" panose="020B0604020202020204" pitchFamily="34" charset="0"/>
                    </a:endParaRPr>
                  </a:p>
                  <a:p>
                    <a:pPr marL="628650" lvl="1" indent="-171450">
                      <a:buFont typeface="Wingdings" panose="05000000000000000000" pitchFamily="2" charset="2"/>
                      <a:buChar char="Ø"/>
                    </a:pPr>
                    <a:r>
                      <a:rPr lang="en-US" sz="1200" dirty="0" err="1">
                        <a:cs typeface="Arial" panose="020B0604020202020204" pitchFamily="34" charset="0"/>
                      </a:rPr>
                      <a:t>Divisão</a:t>
                    </a:r>
                    <a:r>
                      <a:rPr lang="en-US" sz="1200" dirty="0">
                        <a:cs typeface="Arial" panose="020B0604020202020204" pitchFamily="34" charset="0"/>
                      </a:rPr>
                      <a:t> das </a:t>
                    </a:r>
                    <a:r>
                      <a:rPr lang="en-US" sz="1200" dirty="0" err="1">
                        <a:cs typeface="Arial" panose="020B0604020202020204" pitchFamily="34" charset="0"/>
                      </a:rPr>
                      <a:t>atividades</a:t>
                    </a:r>
                    <a:r>
                      <a:rPr lang="en-US" sz="1200" dirty="0">
                        <a:cs typeface="Arial" panose="020B0604020202020204" pitchFamily="34" charset="0"/>
                      </a:rPr>
                      <a:t> (Story/Tasks)</a:t>
                    </a:r>
                  </a:p>
                </p:txBody>
              </p:sp>
            </p:grpSp>
            <p:grpSp>
              <p:nvGrpSpPr>
                <p:cNvPr id="47" name="Group 39">
                  <a:extLst>
                    <a:ext uri="{FF2B5EF4-FFF2-40B4-BE49-F238E27FC236}">
                      <a16:creationId xmlns:a16="http://schemas.microsoft.com/office/drawing/2014/main" id="{403C7D98-E24B-7043-C17B-F3DF4D98F55E}"/>
                    </a:ext>
                  </a:extLst>
                </p:cNvPr>
                <p:cNvGrpSpPr/>
                <p:nvPr/>
              </p:nvGrpSpPr>
              <p:grpSpPr>
                <a:xfrm>
                  <a:off x="6566212" y="3916519"/>
                  <a:ext cx="3996989" cy="1267957"/>
                  <a:chOff x="2487503" y="1285767"/>
                  <a:chExt cx="5329326" cy="1690608"/>
                </a:xfrm>
              </p:grpSpPr>
              <p:sp>
                <p:nvSpPr>
                  <p:cNvPr id="91" name="TextBox 85">
                    <a:extLst>
                      <a:ext uri="{FF2B5EF4-FFF2-40B4-BE49-F238E27FC236}">
                        <a16:creationId xmlns:a16="http://schemas.microsoft.com/office/drawing/2014/main" id="{EBB90570-2313-F8BE-EBA6-0FEBC466C908}"/>
                      </a:ext>
                    </a:extLst>
                  </p:cNvPr>
                  <p:cNvSpPr txBox="1"/>
                  <p:nvPr/>
                </p:nvSpPr>
                <p:spPr>
                  <a:xfrm>
                    <a:off x="2487503" y="1385832"/>
                    <a:ext cx="474918" cy="650234"/>
                  </a:xfrm>
                  <a:prstGeom prst="rect">
                    <a:avLst/>
                  </a:prstGeom>
                  <a:noFill/>
                </p:spPr>
                <p:txBody>
                  <a:bodyPr wrap="none" rtlCol="0" anchor="ctr">
                    <a:spAutoFit/>
                  </a:bodyPr>
                  <a:lstStyle/>
                  <a:p>
                    <a:r>
                      <a:rPr lang="en-US" sz="2400" b="1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3</a:t>
                    </a:r>
                  </a:p>
                </p:txBody>
              </p:sp>
              <p:sp>
                <p:nvSpPr>
                  <p:cNvPr id="92" name="Rectangle 86">
                    <a:extLst>
                      <a:ext uri="{FF2B5EF4-FFF2-40B4-BE49-F238E27FC236}">
                        <a16:creationId xmlns:a16="http://schemas.microsoft.com/office/drawing/2014/main" id="{EB03DD65-C526-C630-1A1D-C75D4C4C8EF7}"/>
                      </a:ext>
                    </a:extLst>
                  </p:cNvPr>
                  <p:cNvSpPr/>
                  <p:nvPr/>
                </p:nvSpPr>
                <p:spPr>
                  <a:xfrm>
                    <a:off x="2832820" y="1285767"/>
                    <a:ext cx="4984009" cy="1690608"/>
                  </a:xfrm>
                  <a:prstGeom prst="rect">
                    <a:avLst/>
                  </a:prstGeom>
                </p:spPr>
                <p:txBody>
                  <a:bodyPr wrap="square" anchor="ctr">
                    <a:spAutoFit/>
                  </a:bodyPr>
                  <a:lstStyle/>
                  <a:p>
                    <a:r>
                      <a:rPr lang="en-US" sz="1200" b="1" dirty="0">
                        <a:cs typeface="Arial" panose="020B0604020202020204" pitchFamily="34" charset="0"/>
                      </a:rPr>
                      <a:t>DELIVERY</a:t>
                    </a:r>
                    <a:r>
                      <a:rPr lang="en-US" sz="1200" dirty="0">
                        <a:cs typeface="Arial" panose="020B0604020202020204" pitchFamily="34" charset="0"/>
                      </a:rPr>
                      <a:t>:</a:t>
                    </a:r>
                  </a:p>
                  <a:p>
                    <a:r>
                      <a:rPr lang="en-US" sz="1200" u="sng" dirty="0">
                        <a:cs typeface="Arial" panose="020B0604020202020204" pitchFamily="34" charset="0"/>
                      </a:rPr>
                      <a:t>Framework </a:t>
                    </a:r>
                    <a:r>
                      <a:rPr lang="en-US" sz="1200" u="sng" dirty="0" err="1">
                        <a:cs typeface="Arial" panose="020B0604020202020204" pitchFamily="34" charset="0"/>
                      </a:rPr>
                      <a:t>Ágil</a:t>
                    </a:r>
                    <a:r>
                      <a:rPr lang="en-US" sz="1200" u="sng" dirty="0">
                        <a:cs typeface="Arial" panose="020B0604020202020204" pitchFamily="34" charset="0"/>
                      </a:rPr>
                      <a:t> (</a:t>
                    </a:r>
                    <a:r>
                      <a:rPr lang="en-US" sz="1200" u="sng" dirty="0" err="1">
                        <a:cs typeface="Arial" panose="020B0604020202020204" pitchFamily="34" charset="0"/>
                      </a:rPr>
                      <a:t>Desenvolvimento</a:t>
                    </a:r>
                    <a:r>
                      <a:rPr lang="en-US" sz="1200" u="sng" dirty="0">
                        <a:cs typeface="Arial" panose="020B0604020202020204" pitchFamily="34" charset="0"/>
                      </a:rPr>
                      <a:t>)</a:t>
                    </a:r>
                  </a:p>
                  <a:p>
                    <a:pPr marL="628650" lvl="1" indent="-171450">
                      <a:buFont typeface="Wingdings" panose="05000000000000000000" pitchFamily="2" charset="2"/>
                      <a:buChar char="Ø"/>
                    </a:pPr>
                    <a:r>
                      <a:rPr lang="en-US" sz="1200" dirty="0">
                        <a:cs typeface="Arial" panose="020B0604020202020204" pitchFamily="34" charset="0"/>
                      </a:rPr>
                      <a:t>Boas </a:t>
                    </a:r>
                    <a:r>
                      <a:rPr lang="en-US" sz="1200" dirty="0" err="1">
                        <a:cs typeface="Arial" panose="020B0604020202020204" pitchFamily="34" charset="0"/>
                      </a:rPr>
                      <a:t>práticas</a:t>
                    </a:r>
                    <a:r>
                      <a:rPr lang="en-US" sz="1200" dirty="0">
                        <a:cs typeface="Arial" panose="020B0604020202020204" pitchFamily="34" charset="0"/>
                      </a:rPr>
                      <a:t> de </a:t>
                    </a:r>
                    <a:r>
                      <a:rPr lang="en-US" sz="1200" dirty="0" err="1">
                        <a:cs typeface="Arial" panose="020B0604020202020204" pitchFamily="34" charset="0"/>
                      </a:rPr>
                      <a:t>codificação</a:t>
                    </a:r>
                    <a:endParaRPr lang="en-US" sz="1200" dirty="0">
                      <a:cs typeface="Arial" panose="020B0604020202020204" pitchFamily="34" charset="0"/>
                    </a:endParaRPr>
                  </a:p>
                  <a:p>
                    <a:pPr marL="628650" lvl="1" indent="-171450">
                      <a:buFont typeface="Wingdings" panose="05000000000000000000" pitchFamily="2" charset="2"/>
                      <a:buChar char="Ø"/>
                    </a:pPr>
                    <a:r>
                      <a:rPr lang="en-US" sz="1200" dirty="0" err="1">
                        <a:cs typeface="Arial" panose="020B0604020202020204" pitchFamily="34" charset="0"/>
                      </a:rPr>
                      <a:t>Reutilização</a:t>
                    </a:r>
                    <a:r>
                      <a:rPr lang="en-US" sz="1200" dirty="0">
                        <a:cs typeface="Arial" panose="020B0604020202020204" pitchFamily="34" charset="0"/>
                      </a:rPr>
                      <a:t> de </a:t>
                    </a:r>
                    <a:r>
                      <a:rPr lang="en-US" sz="1200" dirty="0" err="1">
                        <a:cs typeface="Arial" panose="020B0604020202020204" pitchFamily="34" charset="0"/>
                      </a:rPr>
                      <a:t>objetos</a:t>
                    </a:r>
                    <a:endParaRPr lang="en-US" sz="1200" dirty="0">
                      <a:cs typeface="Arial" panose="020B0604020202020204" pitchFamily="34" charset="0"/>
                    </a:endParaRPr>
                  </a:p>
                  <a:p>
                    <a:pPr marL="628650" lvl="1" indent="-171450">
                      <a:buFont typeface="Wingdings" panose="05000000000000000000" pitchFamily="2" charset="2"/>
                      <a:buChar char="Ø"/>
                    </a:pPr>
                    <a:r>
                      <a:rPr lang="en-US" sz="1200" dirty="0" err="1">
                        <a:cs typeface="Arial" panose="020B0604020202020204" pitchFamily="34" charset="0"/>
                      </a:rPr>
                      <a:t>Interação</a:t>
                    </a:r>
                    <a:r>
                      <a:rPr lang="en-US" sz="1200" dirty="0">
                        <a:cs typeface="Arial" panose="020B0604020202020204" pitchFamily="34" charset="0"/>
                      </a:rPr>
                      <a:t> </a:t>
                    </a:r>
                    <a:r>
                      <a:rPr lang="en-US" sz="1200" dirty="0" err="1">
                        <a:cs typeface="Arial" panose="020B0604020202020204" pitchFamily="34" charset="0"/>
                      </a:rPr>
                      <a:t>contínua</a:t>
                    </a:r>
                    <a:r>
                      <a:rPr lang="en-US" sz="1200" dirty="0">
                        <a:cs typeface="Arial" panose="020B0604020202020204" pitchFamily="34" charset="0"/>
                      </a:rPr>
                      <a:t> com </a:t>
                    </a:r>
                    <a:r>
                      <a:rPr lang="en-US" sz="1200" dirty="0" err="1">
                        <a:cs typeface="Arial" panose="020B0604020202020204" pitchFamily="34" charset="0"/>
                      </a:rPr>
                      <a:t>usuário</a:t>
                    </a:r>
                    <a:endParaRPr lang="en-US" sz="1200" dirty="0">
                      <a:cs typeface="Arial" panose="020B0604020202020204" pitchFamily="34" charset="0"/>
                    </a:endParaRPr>
                  </a:p>
                  <a:p>
                    <a:pPr marL="628650" lvl="1" indent="-171450">
                      <a:buFont typeface="Wingdings" panose="05000000000000000000" pitchFamily="2" charset="2"/>
                      <a:buChar char="Ø"/>
                    </a:pPr>
                    <a:r>
                      <a:rPr lang="en-US" sz="1200" dirty="0" err="1">
                        <a:cs typeface="Arial" panose="020B0604020202020204" pitchFamily="34" charset="0"/>
                      </a:rPr>
                      <a:t>Demonstração</a:t>
                    </a:r>
                    <a:r>
                      <a:rPr lang="en-US" sz="1200" dirty="0">
                        <a:cs typeface="Arial" panose="020B0604020202020204" pitchFamily="34" charset="0"/>
                      </a:rPr>
                      <a:t> da </a:t>
                    </a:r>
                    <a:r>
                      <a:rPr lang="en-US" sz="1200" dirty="0" err="1">
                        <a:cs typeface="Arial" panose="020B0604020202020204" pitchFamily="34" charset="0"/>
                      </a:rPr>
                      <a:t>execução</a:t>
                    </a:r>
                    <a:r>
                      <a:rPr lang="en-US" sz="1200" dirty="0">
                        <a:cs typeface="Arial" panose="020B0604020202020204" pitchFamily="34" charset="0"/>
                      </a:rPr>
                      <a:t> da </a:t>
                    </a:r>
                    <a:r>
                      <a:rPr lang="en-US" sz="1200" dirty="0" err="1">
                        <a:cs typeface="Arial" panose="020B0604020202020204" pitchFamily="34" charset="0"/>
                      </a:rPr>
                      <a:t>Automação</a:t>
                    </a:r>
                    <a:endParaRPr lang="en-US" sz="1200" dirty="0">
                      <a:cs typeface="Arial" panose="020B0604020202020204" pitchFamily="34" charset="0"/>
                    </a:endParaRPr>
                  </a:p>
                </p:txBody>
              </p:sp>
            </p:grpSp>
            <p:grpSp>
              <p:nvGrpSpPr>
                <p:cNvPr id="48" name="Group 40">
                  <a:extLst>
                    <a:ext uri="{FF2B5EF4-FFF2-40B4-BE49-F238E27FC236}">
                      <a16:creationId xmlns:a16="http://schemas.microsoft.com/office/drawing/2014/main" id="{B07EFF65-3587-BFE7-C770-0ECA37278204}"/>
                    </a:ext>
                  </a:extLst>
                </p:cNvPr>
                <p:cNvGrpSpPr/>
                <p:nvPr/>
              </p:nvGrpSpPr>
              <p:grpSpPr>
                <a:xfrm>
                  <a:off x="4743850" y="362179"/>
                  <a:ext cx="4055525" cy="682747"/>
                  <a:chOff x="-1234572" y="-1095343"/>
                  <a:chExt cx="5407363" cy="910329"/>
                </a:xfrm>
              </p:grpSpPr>
              <p:sp>
                <p:nvSpPr>
                  <p:cNvPr id="89" name="TextBox 83">
                    <a:extLst>
                      <a:ext uri="{FF2B5EF4-FFF2-40B4-BE49-F238E27FC236}">
                        <a16:creationId xmlns:a16="http://schemas.microsoft.com/office/drawing/2014/main" id="{BD443D2D-8005-2951-A720-E06DA8D01D93}"/>
                      </a:ext>
                    </a:extLst>
                  </p:cNvPr>
                  <p:cNvSpPr txBox="1"/>
                  <p:nvPr/>
                </p:nvSpPr>
                <p:spPr>
                  <a:xfrm>
                    <a:off x="-1234572" y="-997982"/>
                    <a:ext cx="474917" cy="650234"/>
                  </a:xfrm>
                  <a:prstGeom prst="rect">
                    <a:avLst/>
                  </a:prstGeom>
                  <a:noFill/>
                </p:spPr>
                <p:txBody>
                  <a:bodyPr wrap="none" rtlCol="0" anchor="ctr">
                    <a:spAutoFit/>
                  </a:bodyPr>
                  <a:lstStyle/>
                  <a:p>
                    <a:r>
                      <a:rPr lang="en-US" sz="2400" b="1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5</a:t>
                    </a:r>
                  </a:p>
                </p:txBody>
              </p:sp>
              <p:sp>
                <p:nvSpPr>
                  <p:cNvPr id="90" name="Rectangle 84">
                    <a:extLst>
                      <a:ext uri="{FF2B5EF4-FFF2-40B4-BE49-F238E27FC236}">
                        <a16:creationId xmlns:a16="http://schemas.microsoft.com/office/drawing/2014/main" id="{A5E55C7A-4B08-5DAD-91C5-3AAB6AE0BFD4}"/>
                      </a:ext>
                    </a:extLst>
                  </p:cNvPr>
                  <p:cNvSpPr/>
                  <p:nvPr/>
                </p:nvSpPr>
                <p:spPr>
                  <a:xfrm>
                    <a:off x="-855551" y="-1095343"/>
                    <a:ext cx="5028342" cy="910329"/>
                  </a:xfrm>
                  <a:prstGeom prst="rect">
                    <a:avLst/>
                  </a:prstGeom>
                </p:spPr>
                <p:txBody>
                  <a:bodyPr wrap="square" anchor="ctr">
                    <a:spAutoFit/>
                  </a:bodyPr>
                  <a:lstStyle/>
                  <a:p>
                    <a:r>
                      <a:rPr lang="en-US" sz="1200" b="1" dirty="0">
                        <a:cs typeface="Arial" panose="020B0604020202020204" pitchFamily="34" charset="0"/>
                      </a:rPr>
                      <a:t>OPERAÇÃO ASSISTIDA</a:t>
                    </a:r>
                    <a:r>
                      <a:rPr lang="en-US" sz="1200" dirty="0">
                        <a:cs typeface="Arial" panose="020B0604020202020204" pitchFamily="34" charset="0"/>
                      </a:rPr>
                      <a:t>:</a:t>
                    </a:r>
                  </a:p>
                  <a:p>
                    <a:r>
                      <a:rPr lang="en-US" sz="1200" u="sng" dirty="0" err="1">
                        <a:cs typeface="Arial" panose="020B0604020202020204" pitchFamily="34" charset="0"/>
                      </a:rPr>
                      <a:t>Acompanhamento</a:t>
                    </a:r>
                    <a:r>
                      <a:rPr lang="en-US" sz="1200" u="sng" dirty="0">
                        <a:cs typeface="Arial" panose="020B0604020202020204" pitchFamily="34" charset="0"/>
                      </a:rPr>
                      <a:t> </a:t>
                    </a:r>
                    <a:r>
                      <a:rPr lang="en-US" sz="1200" u="sng" dirty="0" err="1">
                        <a:cs typeface="Arial" panose="020B0604020202020204" pitchFamily="34" charset="0"/>
                      </a:rPr>
                      <a:t>em</a:t>
                    </a:r>
                    <a:r>
                      <a:rPr lang="en-US" sz="1200" u="sng" dirty="0">
                        <a:cs typeface="Arial" panose="020B0604020202020204" pitchFamily="34" charset="0"/>
                      </a:rPr>
                      <a:t> </a:t>
                    </a:r>
                    <a:r>
                      <a:rPr lang="en-US" sz="1200" u="sng" dirty="0" err="1">
                        <a:cs typeface="Arial" panose="020B0604020202020204" pitchFamily="34" charset="0"/>
                      </a:rPr>
                      <a:t>Produção</a:t>
                    </a:r>
                    <a:r>
                      <a:rPr lang="en-US" sz="1200" u="sng" dirty="0">
                        <a:cs typeface="Arial" panose="020B0604020202020204" pitchFamily="34" charset="0"/>
                      </a:rPr>
                      <a:t> (</a:t>
                    </a:r>
                    <a:r>
                      <a:rPr lang="en-US" sz="1200" u="sng" dirty="0" err="1">
                        <a:cs typeface="Arial" panose="020B0604020202020204" pitchFamily="34" charset="0"/>
                      </a:rPr>
                      <a:t>Execução</a:t>
                    </a:r>
                    <a:r>
                      <a:rPr lang="en-US" sz="1200" u="sng" dirty="0">
                        <a:cs typeface="Arial" panose="020B0604020202020204" pitchFamily="34" charset="0"/>
                      </a:rPr>
                      <a:t>)</a:t>
                    </a:r>
                  </a:p>
                  <a:p>
                    <a:pPr marL="628650" lvl="1" indent="-171450">
                      <a:buFont typeface="Wingdings" panose="05000000000000000000" pitchFamily="2" charset="2"/>
                      <a:buChar char="Ø"/>
                    </a:pPr>
                    <a:r>
                      <a:rPr lang="en-US" sz="1200" dirty="0" err="1">
                        <a:cs typeface="Arial" panose="020B0604020202020204" pitchFamily="34" charset="0"/>
                      </a:rPr>
                      <a:t>Identificação</a:t>
                    </a:r>
                    <a:r>
                      <a:rPr lang="en-US" sz="1200" dirty="0">
                        <a:cs typeface="Arial" panose="020B0604020202020204" pitchFamily="34" charset="0"/>
                      </a:rPr>
                      <a:t> de Bugs de </a:t>
                    </a:r>
                    <a:r>
                      <a:rPr lang="en-US" sz="1200" dirty="0" err="1">
                        <a:cs typeface="Arial" panose="020B0604020202020204" pitchFamily="34" charset="0"/>
                      </a:rPr>
                      <a:t>negócio</a:t>
                    </a:r>
                    <a:r>
                      <a:rPr lang="en-US" sz="1200" dirty="0">
                        <a:cs typeface="Arial" panose="020B0604020202020204" pitchFamily="34" charset="0"/>
                      </a:rPr>
                      <a:t> e </a:t>
                    </a:r>
                    <a:r>
                      <a:rPr lang="en-US" sz="1200" dirty="0" err="1">
                        <a:cs typeface="Arial" panose="020B0604020202020204" pitchFamily="34" charset="0"/>
                      </a:rPr>
                      <a:t>sistema</a:t>
                    </a:r>
                    <a:endParaRPr lang="en-US" sz="1200" dirty="0">
                      <a:cs typeface="Arial" panose="020B0604020202020204" pitchFamily="34" charset="0"/>
                    </a:endParaRPr>
                  </a:p>
                </p:txBody>
              </p:sp>
            </p:grpSp>
            <p:grpSp>
              <p:nvGrpSpPr>
                <p:cNvPr id="49" name="Group 41">
                  <a:extLst>
                    <a:ext uri="{FF2B5EF4-FFF2-40B4-BE49-F238E27FC236}">
                      <a16:creationId xmlns:a16="http://schemas.microsoft.com/office/drawing/2014/main" id="{24535F92-907D-A048-E2BF-250C37D3CC88}"/>
                    </a:ext>
                  </a:extLst>
                </p:cNvPr>
                <p:cNvGrpSpPr/>
                <p:nvPr/>
              </p:nvGrpSpPr>
              <p:grpSpPr>
                <a:xfrm>
                  <a:off x="-485012" y="3418582"/>
                  <a:ext cx="2262319" cy="2212010"/>
                  <a:chOff x="-586307" y="2962320"/>
                  <a:chExt cx="3016422" cy="2949351"/>
                </a:xfrm>
              </p:grpSpPr>
              <p:pic>
                <p:nvPicPr>
                  <p:cNvPr id="86" name="Picture 78">
                    <a:extLst>
                      <a:ext uri="{FF2B5EF4-FFF2-40B4-BE49-F238E27FC236}">
                        <a16:creationId xmlns:a16="http://schemas.microsoft.com/office/drawing/2014/main" id="{9B6A7D90-B3B5-5C82-6708-E98DD87E62F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3934" t="35265" r="13155" b="31318"/>
                  <a:stretch/>
                </p:blipFill>
                <p:spPr>
                  <a:xfrm rot="20952227">
                    <a:off x="-440622" y="5501617"/>
                    <a:ext cx="1522337" cy="410054"/>
                  </a:xfrm>
                  <a:prstGeom prst="rect">
                    <a:avLst/>
                  </a:prstGeom>
                </p:spPr>
              </p:pic>
              <p:sp>
                <p:nvSpPr>
                  <p:cNvPr id="87" name="Freeform 161">
                    <a:extLst>
                      <a:ext uri="{FF2B5EF4-FFF2-40B4-BE49-F238E27FC236}">
                        <a16:creationId xmlns:a16="http://schemas.microsoft.com/office/drawing/2014/main" id="{F4B96EEC-FA1B-6CDB-3E8D-6F2C9290A9AF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1073076" y="2962320"/>
                    <a:ext cx="1357039" cy="1389704"/>
                  </a:xfrm>
                  <a:custGeom>
                    <a:avLst/>
                    <a:gdLst>
                      <a:gd name="T0" fmla="*/ 0 w 465"/>
                      <a:gd name="T1" fmla="*/ 238 h 476"/>
                      <a:gd name="T2" fmla="*/ 233 w 465"/>
                      <a:gd name="T3" fmla="*/ 476 h 476"/>
                      <a:gd name="T4" fmla="*/ 0 w 465"/>
                      <a:gd name="T5" fmla="*/ 238 h 476"/>
                      <a:gd name="T6" fmla="*/ 465 w 465"/>
                      <a:gd name="T7" fmla="*/ 238 h 476"/>
                      <a:gd name="T8" fmla="*/ 233 w 465"/>
                      <a:gd name="T9" fmla="*/ 476 h 476"/>
                      <a:gd name="T10" fmla="*/ 465 w 465"/>
                      <a:gd name="T11" fmla="*/ 238 h 476"/>
                      <a:gd name="T12" fmla="*/ 233 w 465"/>
                      <a:gd name="T13" fmla="*/ 0 h 476"/>
                      <a:gd name="T14" fmla="*/ 0 w 465"/>
                      <a:gd name="T15" fmla="*/ 238 h 476"/>
                      <a:gd name="T16" fmla="*/ 0 w 465"/>
                      <a:gd name="T17" fmla="*/ 238 h 476"/>
                      <a:gd name="T18" fmla="*/ 233 w 465"/>
                      <a:gd name="T19" fmla="*/ 0 h 476"/>
                      <a:gd name="T20" fmla="*/ 465 w 465"/>
                      <a:gd name="T21" fmla="*/ 238 h 476"/>
                      <a:gd name="T22" fmla="*/ 465 w 465"/>
                      <a:gd name="T23" fmla="*/ 238 h 476"/>
                      <a:gd name="T24" fmla="*/ 233 w 465"/>
                      <a:gd name="T25" fmla="*/ 0 h 47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465" h="476">
                        <a:moveTo>
                          <a:pt x="0" y="238"/>
                        </a:moveTo>
                        <a:cubicBezTo>
                          <a:pt x="0" y="370"/>
                          <a:pt x="104" y="476"/>
                          <a:pt x="233" y="476"/>
                        </a:cubicBezTo>
                        <a:cubicBezTo>
                          <a:pt x="104" y="476"/>
                          <a:pt x="0" y="369"/>
                          <a:pt x="0" y="238"/>
                        </a:cubicBezTo>
                        <a:moveTo>
                          <a:pt x="465" y="238"/>
                        </a:moveTo>
                        <a:cubicBezTo>
                          <a:pt x="465" y="369"/>
                          <a:pt x="361" y="476"/>
                          <a:pt x="233" y="476"/>
                        </a:cubicBezTo>
                        <a:cubicBezTo>
                          <a:pt x="361" y="476"/>
                          <a:pt x="465" y="370"/>
                          <a:pt x="465" y="238"/>
                        </a:cubicBezTo>
                        <a:moveTo>
                          <a:pt x="233" y="0"/>
                        </a:moveTo>
                        <a:cubicBezTo>
                          <a:pt x="104" y="0"/>
                          <a:pt x="0" y="107"/>
                          <a:pt x="0" y="238"/>
                        </a:cubicBezTo>
                        <a:cubicBezTo>
                          <a:pt x="0" y="238"/>
                          <a:pt x="0" y="238"/>
                          <a:pt x="0" y="238"/>
                        </a:cubicBezTo>
                        <a:cubicBezTo>
                          <a:pt x="0" y="107"/>
                          <a:pt x="104" y="0"/>
                          <a:pt x="233" y="0"/>
                        </a:cubicBezTo>
                        <a:cubicBezTo>
                          <a:pt x="361" y="0"/>
                          <a:pt x="465" y="107"/>
                          <a:pt x="465" y="238"/>
                        </a:cubicBezTo>
                        <a:cubicBezTo>
                          <a:pt x="465" y="238"/>
                          <a:pt x="465" y="238"/>
                          <a:pt x="465" y="238"/>
                        </a:cubicBezTo>
                        <a:cubicBezTo>
                          <a:pt x="465" y="107"/>
                          <a:pt x="361" y="0"/>
                          <a:pt x="233" y="0"/>
                        </a:cubicBezTo>
                      </a:path>
                    </a:pathLst>
                  </a:custGeom>
                  <a:solidFill>
                    <a:srgbClr val="F79C7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1350"/>
                  </a:p>
                </p:txBody>
              </p:sp>
              <p:sp>
                <p:nvSpPr>
                  <p:cNvPr id="88" name="Freeform 159">
                    <a:extLst>
                      <a:ext uri="{FF2B5EF4-FFF2-40B4-BE49-F238E27FC236}">
                        <a16:creationId xmlns:a16="http://schemas.microsoft.com/office/drawing/2014/main" id="{0B5C1CF8-88B8-42F1-CABB-CF5566AEC7E2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-586307" y="3304240"/>
                    <a:ext cx="1474096" cy="2360182"/>
                  </a:xfrm>
                  <a:custGeom>
                    <a:avLst/>
                    <a:gdLst>
                      <a:gd name="T0" fmla="*/ 505 w 505"/>
                      <a:gd name="T1" fmla="*/ 259 h 808"/>
                      <a:gd name="T2" fmla="*/ 253 w 505"/>
                      <a:gd name="T3" fmla="*/ 0 h 808"/>
                      <a:gd name="T4" fmla="*/ 0 w 505"/>
                      <a:gd name="T5" fmla="*/ 259 h 808"/>
                      <a:gd name="T6" fmla="*/ 242 w 505"/>
                      <a:gd name="T7" fmla="*/ 518 h 808"/>
                      <a:gd name="T8" fmla="*/ 242 w 505"/>
                      <a:gd name="T9" fmla="*/ 748 h 808"/>
                      <a:gd name="T10" fmla="*/ 222 w 505"/>
                      <a:gd name="T11" fmla="*/ 777 h 808"/>
                      <a:gd name="T12" fmla="*/ 253 w 505"/>
                      <a:gd name="T13" fmla="*/ 808 h 808"/>
                      <a:gd name="T14" fmla="*/ 283 w 505"/>
                      <a:gd name="T15" fmla="*/ 777 h 808"/>
                      <a:gd name="T16" fmla="*/ 263 w 505"/>
                      <a:gd name="T17" fmla="*/ 748 h 808"/>
                      <a:gd name="T18" fmla="*/ 263 w 505"/>
                      <a:gd name="T19" fmla="*/ 518 h 808"/>
                      <a:gd name="T20" fmla="*/ 505 w 505"/>
                      <a:gd name="T21" fmla="*/ 259 h 808"/>
                      <a:gd name="T22" fmla="*/ 20 w 505"/>
                      <a:gd name="T23" fmla="*/ 259 h 808"/>
                      <a:gd name="T24" fmla="*/ 253 w 505"/>
                      <a:gd name="T25" fmla="*/ 21 h 808"/>
                      <a:gd name="T26" fmla="*/ 485 w 505"/>
                      <a:gd name="T27" fmla="*/ 259 h 808"/>
                      <a:gd name="T28" fmla="*/ 253 w 505"/>
                      <a:gd name="T29" fmla="*/ 497 h 808"/>
                      <a:gd name="T30" fmla="*/ 20 w 505"/>
                      <a:gd name="T31" fmla="*/ 259 h 80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</a:cxnLst>
                    <a:rect l="0" t="0" r="r" b="b"/>
                    <a:pathLst>
                      <a:path w="505" h="808">
                        <a:moveTo>
                          <a:pt x="505" y="259"/>
                        </a:moveTo>
                        <a:cubicBezTo>
                          <a:pt x="505" y="116"/>
                          <a:pt x="392" y="0"/>
                          <a:pt x="253" y="0"/>
                        </a:cubicBezTo>
                        <a:cubicBezTo>
                          <a:pt x="113" y="0"/>
                          <a:pt x="0" y="116"/>
                          <a:pt x="0" y="259"/>
                        </a:cubicBezTo>
                        <a:cubicBezTo>
                          <a:pt x="0" y="398"/>
                          <a:pt x="108" y="512"/>
                          <a:pt x="242" y="518"/>
                        </a:cubicBezTo>
                        <a:cubicBezTo>
                          <a:pt x="242" y="748"/>
                          <a:pt x="242" y="748"/>
                          <a:pt x="242" y="748"/>
                        </a:cubicBezTo>
                        <a:cubicBezTo>
                          <a:pt x="231" y="752"/>
                          <a:pt x="222" y="763"/>
                          <a:pt x="222" y="777"/>
                        </a:cubicBezTo>
                        <a:cubicBezTo>
                          <a:pt x="222" y="794"/>
                          <a:pt x="236" y="808"/>
                          <a:pt x="253" y="808"/>
                        </a:cubicBezTo>
                        <a:cubicBezTo>
                          <a:pt x="269" y="808"/>
                          <a:pt x="283" y="794"/>
                          <a:pt x="283" y="777"/>
                        </a:cubicBezTo>
                        <a:cubicBezTo>
                          <a:pt x="283" y="763"/>
                          <a:pt x="274" y="752"/>
                          <a:pt x="263" y="748"/>
                        </a:cubicBezTo>
                        <a:cubicBezTo>
                          <a:pt x="263" y="518"/>
                          <a:pt x="263" y="518"/>
                          <a:pt x="263" y="518"/>
                        </a:cubicBezTo>
                        <a:cubicBezTo>
                          <a:pt x="397" y="512"/>
                          <a:pt x="505" y="398"/>
                          <a:pt x="505" y="259"/>
                        </a:cubicBezTo>
                        <a:moveTo>
                          <a:pt x="20" y="259"/>
                        </a:moveTo>
                        <a:cubicBezTo>
                          <a:pt x="20" y="128"/>
                          <a:pt x="124" y="21"/>
                          <a:pt x="253" y="21"/>
                        </a:cubicBezTo>
                        <a:cubicBezTo>
                          <a:pt x="381" y="21"/>
                          <a:pt x="485" y="128"/>
                          <a:pt x="485" y="259"/>
                        </a:cubicBezTo>
                        <a:cubicBezTo>
                          <a:pt x="485" y="390"/>
                          <a:pt x="381" y="497"/>
                          <a:pt x="253" y="497"/>
                        </a:cubicBezTo>
                        <a:cubicBezTo>
                          <a:pt x="124" y="497"/>
                          <a:pt x="20" y="390"/>
                          <a:pt x="20" y="259"/>
                        </a:cubicBezTo>
                      </a:path>
                    </a:pathLst>
                  </a:custGeom>
                  <a:solidFill>
                    <a:srgbClr val="0A31BE"/>
                  </a:solidFill>
                  <a:ln>
                    <a:noFill/>
                  </a:ln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1350"/>
                  </a:p>
                </p:txBody>
              </p:sp>
            </p:grpSp>
            <p:grpSp>
              <p:nvGrpSpPr>
                <p:cNvPr id="50" name="Group 42">
                  <a:extLst>
                    <a:ext uri="{FF2B5EF4-FFF2-40B4-BE49-F238E27FC236}">
                      <a16:creationId xmlns:a16="http://schemas.microsoft.com/office/drawing/2014/main" id="{2E560121-D5A9-75DA-59EA-4B9F2CCAC007}"/>
                    </a:ext>
                  </a:extLst>
                </p:cNvPr>
                <p:cNvGrpSpPr/>
                <p:nvPr/>
              </p:nvGrpSpPr>
              <p:grpSpPr>
                <a:xfrm>
                  <a:off x="3000340" y="3046526"/>
                  <a:ext cx="1187623" cy="1452791"/>
                  <a:chOff x="4297646" y="2583948"/>
                  <a:chExt cx="1583497" cy="1937053"/>
                </a:xfrm>
              </p:grpSpPr>
              <p:pic>
                <p:nvPicPr>
                  <p:cNvPr id="79" name="Picture 71">
                    <a:extLst>
                      <a:ext uri="{FF2B5EF4-FFF2-40B4-BE49-F238E27FC236}">
                        <a16:creationId xmlns:a16="http://schemas.microsoft.com/office/drawing/2014/main" id="{3EFEDE2C-16C1-53F6-CBBD-2E9E0DEBD8A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3934" t="35265" r="13155" b="31318"/>
                  <a:stretch/>
                </p:blipFill>
                <p:spPr>
                  <a:xfrm rot="21009216">
                    <a:off x="4358806" y="4110948"/>
                    <a:ext cx="1522337" cy="410053"/>
                  </a:xfrm>
                  <a:prstGeom prst="rect">
                    <a:avLst/>
                  </a:prstGeom>
                </p:spPr>
              </p:pic>
              <p:grpSp>
                <p:nvGrpSpPr>
                  <p:cNvPr id="80" name="Group 72">
                    <a:extLst>
                      <a:ext uri="{FF2B5EF4-FFF2-40B4-BE49-F238E27FC236}">
                        <a16:creationId xmlns:a16="http://schemas.microsoft.com/office/drawing/2014/main" id="{A1718769-2375-2C6E-8E1C-5D401422B25C}"/>
                      </a:ext>
                    </a:extLst>
                  </p:cNvPr>
                  <p:cNvGrpSpPr/>
                  <p:nvPr/>
                </p:nvGrpSpPr>
                <p:grpSpPr>
                  <a:xfrm>
                    <a:off x="4297646" y="2583948"/>
                    <a:ext cx="1083327" cy="1737118"/>
                    <a:chOff x="4926010" y="12870467"/>
                    <a:chExt cx="1449387" cy="2324100"/>
                  </a:xfrm>
                </p:grpSpPr>
                <p:sp>
                  <p:nvSpPr>
                    <p:cNvPr id="81" name="Freeform 154">
                      <a:extLst>
                        <a:ext uri="{FF2B5EF4-FFF2-40B4-BE49-F238E27FC236}">
                          <a16:creationId xmlns:a16="http://schemas.microsoft.com/office/drawing/2014/main" id="{38365C8D-594F-44E8-3513-632EB97BDD47}"/>
                        </a:ext>
                      </a:extLst>
                    </p:cNvPr>
                    <p:cNvSpPr>
                      <a:spLocks noEditPoints="1"/>
                    </p:cNvSpPr>
                    <p:nvPr/>
                  </p:nvSpPr>
                  <p:spPr bwMode="auto">
                    <a:xfrm>
                      <a:off x="4926010" y="12870467"/>
                      <a:ext cx="1449387" cy="2324100"/>
                    </a:xfrm>
                    <a:custGeom>
                      <a:avLst/>
                      <a:gdLst>
                        <a:gd name="T0" fmla="*/ 426 w 426"/>
                        <a:gd name="T1" fmla="*/ 219 h 682"/>
                        <a:gd name="T2" fmla="*/ 213 w 426"/>
                        <a:gd name="T3" fmla="*/ 0 h 682"/>
                        <a:gd name="T4" fmla="*/ 0 w 426"/>
                        <a:gd name="T5" fmla="*/ 219 h 682"/>
                        <a:gd name="T6" fmla="*/ 205 w 426"/>
                        <a:gd name="T7" fmla="*/ 437 h 682"/>
                        <a:gd name="T8" fmla="*/ 205 w 426"/>
                        <a:gd name="T9" fmla="*/ 631 h 682"/>
                        <a:gd name="T10" fmla="*/ 188 w 426"/>
                        <a:gd name="T11" fmla="*/ 655 h 682"/>
                        <a:gd name="T12" fmla="*/ 213 w 426"/>
                        <a:gd name="T13" fmla="*/ 682 h 682"/>
                        <a:gd name="T14" fmla="*/ 239 w 426"/>
                        <a:gd name="T15" fmla="*/ 655 h 682"/>
                        <a:gd name="T16" fmla="*/ 222 w 426"/>
                        <a:gd name="T17" fmla="*/ 631 h 682"/>
                        <a:gd name="T18" fmla="*/ 222 w 426"/>
                        <a:gd name="T19" fmla="*/ 437 h 682"/>
                        <a:gd name="T20" fmla="*/ 426 w 426"/>
                        <a:gd name="T21" fmla="*/ 219 h 682"/>
                        <a:gd name="T22" fmla="*/ 17 w 426"/>
                        <a:gd name="T23" fmla="*/ 219 h 682"/>
                        <a:gd name="T24" fmla="*/ 213 w 426"/>
                        <a:gd name="T25" fmla="*/ 18 h 682"/>
                        <a:gd name="T26" fmla="*/ 409 w 426"/>
                        <a:gd name="T27" fmla="*/ 219 h 682"/>
                        <a:gd name="T28" fmla="*/ 213 w 426"/>
                        <a:gd name="T29" fmla="*/ 420 h 682"/>
                        <a:gd name="T30" fmla="*/ 17 w 426"/>
                        <a:gd name="T31" fmla="*/ 219 h 68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</a:cxnLst>
                      <a:rect l="0" t="0" r="r" b="b"/>
                      <a:pathLst>
                        <a:path w="426" h="682">
                          <a:moveTo>
                            <a:pt x="426" y="219"/>
                          </a:moveTo>
                          <a:cubicBezTo>
                            <a:pt x="426" y="98"/>
                            <a:pt x="331" y="0"/>
                            <a:pt x="213" y="0"/>
                          </a:cubicBezTo>
                          <a:cubicBezTo>
                            <a:pt x="96" y="0"/>
                            <a:pt x="0" y="98"/>
                            <a:pt x="0" y="219"/>
                          </a:cubicBezTo>
                          <a:cubicBezTo>
                            <a:pt x="0" y="336"/>
                            <a:pt x="91" y="432"/>
                            <a:pt x="205" y="437"/>
                          </a:cubicBezTo>
                          <a:cubicBezTo>
                            <a:pt x="205" y="631"/>
                            <a:pt x="205" y="631"/>
                            <a:pt x="205" y="631"/>
                          </a:cubicBezTo>
                          <a:cubicBezTo>
                            <a:pt x="195" y="634"/>
                            <a:pt x="188" y="644"/>
                            <a:pt x="188" y="655"/>
                          </a:cubicBezTo>
                          <a:cubicBezTo>
                            <a:pt x="188" y="670"/>
                            <a:pt x="199" y="682"/>
                            <a:pt x="213" y="682"/>
                          </a:cubicBezTo>
                          <a:cubicBezTo>
                            <a:pt x="227" y="682"/>
                            <a:pt x="239" y="670"/>
                            <a:pt x="239" y="655"/>
                          </a:cubicBezTo>
                          <a:cubicBezTo>
                            <a:pt x="239" y="644"/>
                            <a:pt x="232" y="634"/>
                            <a:pt x="222" y="631"/>
                          </a:cubicBezTo>
                          <a:cubicBezTo>
                            <a:pt x="222" y="437"/>
                            <a:pt x="222" y="437"/>
                            <a:pt x="222" y="437"/>
                          </a:cubicBezTo>
                          <a:cubicBezTo>
                            <a:pt x="335" y="432"/>
                            <a:pt x="426" y="336"/>
                            <a:pt x="426" y="219"/>
                          </a:cubicBezTo>
                          <a:moveTo>
                            <a:pt x="17" y="219"/>
                          </a:moveTo>
                          <a:cubicBezTo>
                            <a:pt x="17" y="108"/>
                            <a:pt x="105" y="18"/>
                            <a:pt x="213" y="18"/>
                          </a:cubicBezTo>
                          <a:cubicBezTo>
                            <a:pt x="321" y="18"/>
                            <a:pt x="409" y="108"/>
                            <a:pt x="409" y="219"/>
                          </a:cubicBezTo>
                          <a:cubicBezTo>
                            <a:pt x="409" y="329"/>
                            <a:pt x="321" y="420"/>
                            <a:pt x="213" y="420"/>
                          </a:cubicBezTo>
                          <a:cubicBezTo>
                            <a:pt x="105" y="420"/>
                            <a:pt x="17" y="329"/>
                            <a:pt x="17" y="219"/>
                          </a:cubicBezTo>
                        </a:path>
                      </a:pathLst>
                    </a:custGeom>
                    <a:solidFill>
                      <a:srgbClr val="C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sz="1350"/>
                    </a:p>
                  </p:txBody>
                </p:sp>
                <p:sp>
                  <p:nvSpPr>
                    <p:cNvPr id="82" name="Freeform 155">
                      <a:extLst>
                        <a:ext uri="{FF2B5EF4-FFF2-40B4-BE49-F238E27FC236}">
                          <a16:creationId xmlns:a16="http://schemas.microsoft.com/office/drawing/2014/main" id="{0EC8ECB2-C6DA-7912-749D-F8627FF48BAC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4983163" y="12932379"/>
                      <a:ext cx="1335087" cy="1368425"/>
                    </a:xfrm>
                    <a:custGeom>
                      <a:avLst/>
                      <a:gdLst>
                        <a:gd name="T0" fmla="*/ 196 w 392"/>
                        <a:gd name="T1" fmla="*/ 0 h 402"/>
                        <a:gd name="T2" fmla="*/ 0 w 392"/>
                        <a:gd name="T3" fmla="*/ 201 h 402"/>
                        <a:gd name="T4" fmla="*/ 0 w 392"/>
                        <a:gd name="T5" fmla="*/ 201 h 402"/>
                        <a:gd name="T6" fmla="*/ 196 w 392"/>
                        <a:gd name="T7" fmla="*/ 402 h 402"/>
                        <a:gd name="T8" fmla="*/ 196 w 392"/>
                        <a:gd name="T9" fmla="*/ 402 h 402"/>
                        <a:gd name="T10" fmla="*/ 196 w 392"/>
                        <a:gd name="T11" fmla="*/ 402 h 402"/>
                        <a:gd name="T12" fmla="*/ 392 w 392"/>
                        <a:gd name="T13" fmla="*/ 201 h 402"/>
                        <a:gd name="T14" fmla="*/ 392 w 392"/>
                        <a:gd name="T15" fmla="*/ 201 h 402"/>
                        <a:gd name="T16" fmla="*/ 196 w 392"/>
                        <a:gd name="T17" fmla="*/ 0 h 40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392" h="402">
                          <a:moveTo>
                            <a:pt x="196" y="0"/>
                          </a:moveTo>
                          <a:cubicBezTo>
                            <a:pt x="88" y="0"/>
                            <a:pt x="0" y="90"/>
                            <a:pt x="0" y="201"/>
                          </a:cubicBezTo>
                          <a:cubicBezTo>
                            <a:pt x="0" y="201"/>
                            <a:pt x="0" y="201"/>
                            <a:pt x="0" y="201"/>
                          </a:cubicBezTo>
                          <a:cubicBezTo>
                            <a:pt x="0" y="311"/>
                            <a:pt x="88" y="402"/>
                            <a:pt x="196" y="402"/>
                          </a:cubicBezTo>
                          <a:cubicBezTo>
                            <a:pt x="196" y="402"/>
                            <a:pt x="196" y="402"/>
                            <a:pt x="196" y="402"/>
                          </a:cubicBezTo>
                          <a:cubicBezTo>
                            <a:pt x="196" y="402"/>
                            <a:pt x="196" y="402"/>
                            <a:pt x="196" y="402"/>
                          </a:cubicBezTo>
                          <a:cubicBezTo>
                            <a:pt x="304" y="402"/>
                            <a:pt x="392" y="311"/>
                            <a:pt x="392" y="201"/>
                          </a:cubicBezTo>
                          <a:cubicBezTo>
                            <a:pt x="392" y="201"/>
                            <a:pt x="392" y="201"/>
                            <a:pt x="392" y="201"/>
                          </a:cubicBezTo>
                          <a:cubicBezTo>
                            <a:pt x="392" y="90"/>
                            <a:pt x="304" y="0"/>
                            <a:pt x="196" y="0"/>
                          </a:cubicBezTo>
                        </a:path>
                      </a:pathLst>
                    </a:custGeom>
                    <a:solidFill>
                      <a:srgbClr val="FFFFFF">
                        <a:alpha val="7059"/>
                      </a:srgbClr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sz="1350"/>
                    </a:p>
                  </p:txBody>
                </p:sp>
                <p:sp>
                  <p:nvSpPr>
                    <p:cNvPr id="83" name="Freeform 156">
                      <a:extLst>
                        <a:ext uri="{FF2B5EF4-FFF2-40B4-BE49-F238E27FC236}">
                          <a16:creationId xmlns:a16="http://schemas.microsoft.com/office/drawing/2014/main" id="{ABDB142A-EA2B-05EE-7948-E57C46603207}"/>
                        </a:ext>
                      </a:extLst>
                    </p:cNvPr>
                    <p:cNvSpPr>
                      <a:spLocks noEditPoints="1"/>
                    </p:cNvSpPr>
                    <p:nvPr/>
                  </p:nvSpPr>
                  <p:spPr bwMode="auto">
                    <a:xfrm>
                      <a:off x="4983163" y="13041046"/>
                      <a:ext cx="1335088" cy="1368425"/>
                    </a:xfrm>
                    <a:custGeom>
                      <a:avLst/>
                      <a:gdLst>
                        <a:gd name="T0" fmla="*/ 0 w 392"/>
                        <a:gd name="T1" fmla="*/ 201 h 402"/>
                        <a:gd name="T2" fmla="*/ 196 w 392"/>
                        <a:gd name="T3" fmla="*/ 402 h 402"/>
                        <a:gd name="T4" fmla="*/ 0 w 392"/>
                        <a:gd name="T5" fmla="*/ 201 h 402"/>
                        <a:gd name="T6" fmla="*/ 392 w 392"/>
                        <a:gd name="T7" fmla="*/ 201 h 402"/>
                        <a:gd name="T8" fmla="*/ 196 w 392"/>
                        <a:gd name="T9" fmla="*/ 402 h 402"/>
                        <a:gd name="T10" fmla="*/ 392 w 392"/>
                        <a:gd name="T11" fmla="*/ 201 h 402"/>
                        <a:gd name="T12" fmla="*/ 196 w 392"/>
                        <a:gd name="T13" fmla="*/ 0 h 402"/>
                        <a:gd name="T14" fmla="*/ 0 w 392"/>
                        <a:gd name="T15" fmla="*/ 201 h 402"/>
                        <a:gd name="T16" fmla="*/ 0 w 392"/>
                        <a:gd name="T17" fmla="*/ 201 h 402"/>
                        <a:gd name="T18" fmla="*/ 196 w 392"/>
                        <a:gd name="T19" fmla="*/ 0 h 402"/>
                        <a:gd name="T20" fmla="*/ 392 w 392"/>
                        <a:gd name="T21" fmla="*/ 201 h 402"/>
                        <a:gd name="T22" fmla="*/ 392 w 392"/>
                        <a:gd name="T23" fmla="*/ 201 h 402"/>
                        <a:gd name="T24" fmla="*/ 196 w 392"/>
                        <a:gd name="T25" fmla="*/ 0 h 40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</a:cxnLst>
                      <a:rect l="0" t="0" r="r" b="b"/>
                      <a:pathLst>
                        <a:path w="392" h="402">
                          <a:moveTo>
                            <a:pt x="0" y="201"/>
                          </a:moveTo>
                          <a:cubicBezTo>
                            <a:pt x="0" y="312"/>
                            <a:pt x="88" y="402"/>
                            <a:pt x="196" y="402"/>
                          </a:cubicBezTo>
                          <a:cubicBezTo>
                            <a:pt x="88" y="402"/>
                            <a:pt x="0" y="311"/>
                            <a:pt x="0" y="201"/>
                          </a:cubicBezTo>
                          <a:moveTo>
                            <a:pt x="392" y="201"/>
                          </a:moveTo>
                          <a:cubicBezTo>
                            <a:pt x="392" y="311"/>
                            <a:pt x="304" y="402"/>
                            <a:pt x="196" y="402"/>
                          </a:cubicBezTo>
                          <a:cubicBezTo>
                            <a:pt x="305" y="402"/>
                            <a:pt x="392" y="312"/>
                            <a:pt x="392" y="201"/>
                          </a:cubicBezTo>
                          <a:moveTo>
                            <a:pt x="196" y="0"/>
                          </a:moveTo>
                          <a:cubicBezTo>
                            <a:pt x="88" y="0"/>
                            <a:pt x="0" y="90"/>
                            <a:pt x="0" y="201"/>
                          </a:cubicBezTo>
                          <a:cubicBezTo>
                            <a:pt x="0" y="201"/>
                            <a:pt x="0" y="201"/>
                            <a:pt x="0" y="201"/>
                          </a:cubicBezTo>
                          <a:cubicBezTo>
                            <a:pt x="0" y="90"/>
                            <a:pt x="88" y="0"/>
                            <a:pt x="196" y="0"/>
                          </a:cubicBezTo>
                          <a:cubicBezTo>
                            <a:pt x="304" y="0"/>
                            <a:pt x="392" y="90"/>
                            <a:pt x="392" y="201"/>
                          </a:cubicBezTo>
                          <a:cubicBezTo>
                            <a:pt x="392" y="201"/>
                            <a:pt x="392" y="201"/>
                            <a:pt x="392" y="201"/>
                          </a:cubicBezTo>
                          <a:cubicBezTo>
                            <a:pt x="392" y="90"/>
                            <a:pt x="305" y="0"/>
                            <a:pt x="196" y="0"/>
                          </a:cubicBezTo>
                        </a:path>
                      </a:pathLst>
                    </a:custGeom>
                    <a:solidFill>
                      <a:srgbClr val="7DCCED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sz="1350"/>
                    </a:p>
                  </p:txBody>
                </p:sp>
                <p:sp>
                  <p:nvSpPr>
                    <p:cNvPr id="84" name="Freeform 157">
                      <a:extLst>
                        <a:ext uri="{FF2B5EF4-FFF2-40B4-BE49-F238E27FC236}">
                          <a16:creationId xmlns:a16="http://schemas.microsoft.com/office/drawing/2014/main" id="{A09F4069-E6CB-9D9E-2B85-96E95097CD29}"/>
                        </a:ext>
                      </a:extLst>
                    </p:cNvPr>
                    <p:cNvSpPr>
                      <a:spLocks noEditPoints="1"/>
                    </p:cNvSpPr>
                    <p:nvPr/>
                  </p:nvSpPr>
                  <p:spPr bwMode="auto">
                    <a:xfrm>
                      <a:off x="5177566" y="13272946"/>
                      <a:ext cx="830264" cy="852489"/>
                    </a:xfrm>
                    <a:custGeom>
                      <a:avLst/>
                      <a:gdLst>
                        <a:gd name="T0" fmla="*/ 138 w 244"/>
                        <a:gd name="T1" fmla="*/ 6 h 250"/>
                        <a:gd name="T2" fmla="*/ 58 w 244"/>
                        <a:gd name="T3" fmla="*/ 88 h 250"/>
                        <a:gd name="T4" fmla="*/ 70 w 244"/>
                        <a:gd name="T5" fmla="*/ 147 h 250"/>
                        <a:gd name="T6" fmla="*/ 67 w 244"/>
                        <a:gd name="T7" fmla="*/ 150 h 250"/>
                        <a:gd name="T8" fmla="*/ 67 w 244"/>
                        <a:gd name="T9" fmla="*/ 156 h 250"/>
                        <a:gd name="T10" fmla="*/ 60 w 244"/>
                        <a:gd name="T11" fmla="*/ 165 h 250"/>
                        <a:gd name="T12" fmla="*/ 55 w 244"/>
                        <a:gd name="T13" fmla="*/ 166 h 250"/>
                        <a:gd name="T14" fmla="*/ 48 w 244"/>
                        <a:gd name="T15" fmla="*/ 170 h 250"/>
                        <a:gd name="T16" fmla="*/ 8 w 244"/>
                        <a:gd name="T17" fmla="*/ 212 h 250"/>
                        <a:gd name="T18" fmla="*/ 9 w 244"/>
                        <a:gd name="T19" fmla="*/ 241 h 250"/>
                        <a:gd name="T20" fmla="*/ 37 w 244"/>
                        <a:gd name="T21" fmla="*/ 242 h 250"/>
                        <a:gd name="T22" fmla="*/ 78 w 244"/>
                        <a:gd name="T23" fmla="*/ 201 h 250"/>
                        <a:gd name="T24" fmla="*/ 81 w 244"/>
                        <a:gd name="T25" fmla="*/ 193 h 250"/>
                        <a:gd name="T26" fmla="*/ 82 w 244"/>
                        <a:gd name="T27" fmla="*/ 188 h 250"/>
                        <a:gd name="T28" fmla="*/ 91 w 244"/>
                        <a:gd name="T29" fmla="*/ 180 h 250"/>
                        <a:gd name="T30" fmla="*/ 97 w 244"/>
                        <a:gd name="T31" fmla="*/ 180 h 250"/>
                        <a:gd name="T32" fmla="*/ 100 w 244"/>
                        <a:gd name="T33" fmla="*/ 178 h 250"/>
                        <a:gd name="T34" fmla="*/ 159 w 244"/>
                        <a:gd name="T35" fmla="*/ 191 h 250"/>
                        <a:gd name="T36" fmla="*/ 239 w 244"/>
                        <a:gd name="T37" fmla="*/ 107 h 250"/>
                        <a:gd name="T38" fmla="*/ 138 w 244"/>
                        <a:gd name="T39" fmla="*/ 6 h 250"/>
                        <a:gd name="T40" fmla="*/ 149 w 244"/>
                        <a:gd name="T41" fmla="*/ 164 h 250"/>
                        <a:gd name="T42" fmla="*/ 84 w 244"/>
                        <a:gd name="T43" fmla="*/ 99 h 250"/>
                        <a:gd name="T44" fmla="*/ 148 w 244"/>
                        <a:gd name="T45" fmla="*/ 33 h 250"/>
                        <a:gd name="T46" fmla="*/ 212 w 244"/>
                        <a:gd name="T47" fmla="*/ 98 h 250"/>
                        <a:gd name="T48" fmla="*/ 149 w 244"/>
                        <a:gd name="T49" fmla="*/ 164 h 25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</a:cxnLst>
                      <a:rect l="0" t="0" r="r" b="b"/>
                      <a:pathLst>
                        <a:path w="244" h="250">
                          <a:moveTo>
                            <a:pt x="138" y="6"/>
                          </a:moveTo>
                          <a:cubicBezTo>
                            <a:pt x="96" y="11"/>
                            <a:pt x="62" y="45"/>
                            <a:pt x="58" y="88"/>
                          </a:cubicBezTo>
                          <a:cubicBezTo>
                            <a:pt x="55" y="110"/>
                            <a:pt x="60" y="130"/>
                            <a:pt x="70" y="147"/>
                          </a:cubicBezTo>
                          <a:cubicBezTo>
                            <a:pt x="67" y="150"/>
                            <a:pt x="67" y="150"/>
                            <a:pt x="67" y="150"/>
                          </a:cubicBezTo>
                          <a:cubicBezTo>
                            <a:pt x="67" y="156"/>
                            <a:pt x="67" y="156"/>
                            <a:pt x="67" y="156"/>
                          </a:cubicBezTo>
                          <a:cubicBezTo>
                            <a:pt x="67" y="160"/>
                            <a:pt x="64" y="164"/>
                            <a:pt x="60" y="165"/>
                          </a:cubicBezTo>
                          <a:cubicBezTo>
                            <a:pt x="55" y="166"/>
                            <a:pt x="55" y="166"/>
                            <a:pt x="55" y="166"/>
                          </a:cubicBezTo>
                          <a:cubicBezTo>
                            <a:pt x="52" y="167"/>
                            <a:pt x="50" y="168"/>
                            <a:pt x="48" y="170"/>
                          </a:cubicBezTo>
                          <a:cubicBezTo>
                            <a:pt x="8" y="212"/>
                            <a:pt x="8" y="212"/>
                            <a:pt x="8" y="212"/>
                          </a:cubicBezTo>
                          <a:cubicBezTo>
                            <a:pt x="0" y="220"/>
                            <a:pt x="0" y="233"/>
                            <a:pt x="9" y="241"/>
                          </a:cubicBezTo>
                          <a:cubicBezTo>
                            <a:pt x="17" y="250"/>
                            <a:pt x="30" y="250"/>
                            <a:pt x="37" y="242"/>
                          </a:cubicBezTo>
                          <a:cubicBezTo>
                            <a:pt x="78" y="201"/>
                            <a:pt x="78" y="201"/>
                            <a:pt x="78" y="201"/>
                          </a:cubicBezTo>
                          <a:cubicBezTo>
                            <a:pt x="79" y="199"/>
                            <a:pt x="81" y="196"/>
                            <a:pt x="81" y="193"/>
                          </a:cubicBezTo>
                          <a:cubicBezTo>
                            <a:pt x="82" y="188"/>
                            <a:pt x="82" y="188"/>
                            <a:pt x="82" y="188"/>
                          </a:cubicBezTo>
                          <a:cubicBezTo>
                            <a:pt x="83" y="184"/>
                            <a:pt x="87" y="180"/>
                            <a:pt x="91" y="180"/>
                          </a:cubicBezTo>
                          <a:cubicBezTo>
                            <a:pt x="97" y="180"/>
                            <a:pt x="97" y="180"/>
                            <a:pt x="97" y="180"/>
                          </a:cubicBezTo>
                          <a:cubicBezTo>
                            <a:pt x="100" y="178"/>
                            <a:pt x="100" y="178"/>
                            <a:pt x="100" y="178"/>
                          </a:cubicBezTo>
                          <a:cubicBezTo>
                            <a:pt x="116" y="188"/>
                            <a:pt x="137" y="194"/>
                            <a:pt x="159" y="191"/>
                          </a:cubicBezTo>
                          <a:cubicBezTo>
                            <a:pt x="201" y="186"/>
                            <a:pt x="235" y="151"/>
                            <a:pt x="239" y="107"/>
                          </a:cubicBezTo>
                          <a:cubicBezTo>
                            <a:pt x="244" y="49"/>
                            <a:pt x="196" y="0"/>
                            <a:pt x="138" y="6"/>
                          </a:cubicBezTo>
                          <a:close/>
                          <a:moveTo>
                            <a:pt x="149" y="164"/>
                          </a:moveTo>
                          <a:cubicBezTo>
                            <a:pt x="113" y="164"/>
                            <a:pt x="84" y="135"/>
                            <a:pt x="84" y="99"/>
                          </a:cubicBezTo>
                          <a:cubicBezTo>
                            <a:pt x="84" y="63"/>
                            <a:pt x="112" y="33"/>
                            <a:pt x="148" y="33"/>
                          </a:cubicBezTo>
                          <a:cubicBezTo>
                            <a:pt x="183" y="33"/>
                            <a:pt x="212" y="62"/>
                            <a:pt x="212" y="98"/>
                          </a:cubicBezTo>
                          <a:cubicBezTo>
                            <a:pt x="212" y="134"/>
                            <a:pt x="184" y="164"/>
                            <a:pt x="149" y="164"/>
                          </a:cubicBezTo>
                          <a:close/>
                        </a:path>
                      </a:pathLst>
                    </a:custGeom>
                    <a:solidFill>
                      <a:srgbClr val="C00000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sz="1350"/>
                    </a:p>
                  </p:txBody>
                </p:sp>
                <p:sp>
                  <p:nvSpPr>
                    <p:cNvPr id="85" name="Freeform 158">
                      <a:extLst>
                        <a:ext uri="{FF2B5EF4-FFF2-40B4-BE49-F238E27FC236}">
                          <a16:creationId xmlns:a16="http://schemas.microsoft.com/office/drawing/2014/main" id="{6F0949CC-DF8B-F4DD-A416-54D1B977E565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5620070" y="13452208"/>
                      <a:ext cx="176213" cy="85724"/>
                    </a:xfrm>
                    <a:custGeom>
                      <a:avLst/>
                      <a:gdLst>
                        <a:gd name="T0" fmla="*/ 1 w 52"/>
                        <a:gd name="T1" fmla="*/ 11 h 25"/>
                        <a:gd name="T2" fmla="*/ 1 w 52"/>
                        <a:gd name="T3" fmla="*/ 10 h 25"/>
                        <a:gd name="T4" fmla="*/ 6 w 52"/>
                        <a:gd name="T5" fmla="*/ 2 h 25"/>
                        <a:gd name="T6" fmla="*/ 49 w 52"/>
                        <a:gd name="T7" fmla="*/ 12 h 25"/>
                        <a:gd name="T8" fmla="*/ 50 w 52"/>
                        <a:gd name="T9" fmla="*/ 22 h 25"/>
                        <a:gd name="T10" fmla="*/ 49 w 52"/>
                        <a:gd name="T11" fmla="*/ 23 h 25"/>
                        <a:gd name="T12" fmla="*/ 40 w 52"/>
                        <a:gd name="T13" fmla="*/ 23 h 25"/>
                        <a:gd name="T14" fmla="*/ 8 w 52"/>
                        <a:gd name="T15" fmla="*/ 16 h 25"/>
                        <a:gd name="T16" fmla="*/ 1 w 52"/>
                        <a:gd name="T17" fmla="*/ 11 h 2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52" h="25">
                          <a:moveTo>
                            <a:pt x="1" y="11"/>
                          </a:moveTo>
                          <a:cubicBezTo>
                            <a:pt x="1" y="10"/>
                            <a:pt x="1" y="10"/>
                            <a:pt x="1" y="10"/>
                          </a:cubicBezTo>
                          <a:cubicBezTo>
                            <a:pt x="0" y="6"/>
                            <a:pt x="2" y="2"/>
                            <a:pt x="6" y="2"/>
                          </a:cubicBezTo>
                          <a:cubicBezTo>
                            <a:pt x="16" y="0"/>
                            <a:pt x="34" y="0"/>
                            <a:pt x="49" y="12"/>
                          </a:cubicBezTo>
                          <a:cubicBezTo>
                            <a:pt x="52" y="15"/>
                            <a:pt x="52" y="19"/>
                            <a:pt x="50" y="22"/>
                          </a:cubicBezTo>
                          <a:cubicBezTo>
                            <a:pt x="49" y="23"/>
                            <a:pt x="49" y="23"/>
                            <a:pt x="49" y="23"/>
                          </a:cubicBezTo>
                          <a:cubicBezTo>
                            <a:pt x="47" y="25"/>
                            <a:pt x="43" y="25"/>
                            <a:pt x="40" y="23"/>
                          </a:cubicBezTo>
                          <a:cubicBezTo>
                            <a:pt x="29" y="15"/>
                            <a:pt x="15" y="15"/>
                            <a:pt x="8" y="16"/>
                          </a:cubicBezTo>
                          <a:cubicBezTo>
                            <a:pt x="5" y="16"/>
                            <a:pt x="2" y="14"/>
                            <a:pt x="1" y="11"/>
                          </a:cubicBezTo>
                          <a:close/>
                        </a:path>
                      </a:pathLst>
                    </a:custGeom>
                    <a:solidFill>
                      <a:srgbClr val="C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sz="1350"/>
                    </a:p>
                  </p:txBody>
                </p:sp>
              </p:grpSp>
            </p:grpSp>
            <p:grpSp>
              <p:nvGrpSpPr>
                <p:cNvPr id="51" name="Group 43">
                  <a:extLst>
                    <a:ext uri="{FF2B5EF4-FFF2-40B4-BE49-F238E27FC236}">
                      <a16:creationId xmlns:a16="http://schemas.microsoft.com/office/drawing/2014/main" id="{6CF0C3D8-87FE-B6A3-4617-0BC93F4555A3}"/>
                    </a:ext>
                  </a:extLst>
                </p:cNvPr>
                <p:cNvGrpSpPr/>
                <p:nvPr/>
              </p:nvGrpSpPr>
              <p:grpSpPr>
                <a:xfrm>
                  <a:off x="5860077" y="1082889"/>
                  <a:ext cx="1743535" cy="912592"/>
                  <a:chOff x="8180707" y="924818"/>
                  <a:chExt cx="2324716" cy="1216806"/>
                </a:xfrm>
              </p:grpSpPr>
              <p:pic>
                <p:nvPicPr>
                  <p:cNvPr id="73" name="Picture 65">
                    <a:extLst>
                      <a:ext uri="{FF2B5EF4-FFF2-40B4-BE49-F238E27FC236}">
                        <a16:creationId xmlns:a16="http://schemas.microsoft.com/office/drawing/2014/main" id="{E0630366-3AF3-3F90-BE7E-F148041F36D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6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3934" t="35265" r="13155" b="31318"/>
                  <a:stretch/>
                </p:blipFill>
                <p:spPr>
                  <a:xfrm rot="21405931">
                    <a:off x="8391357" y="2070839"/>
                    <a:ext cx="364435" cy="70785"/>
                  </a:xfrm>
                  <a:prstGeom prst="rect">
                    <a:avLst/>
                  </a:prstGeom>
                </p:spPr>
              </p:pic>
              <p:grpSp>
                <p:nvGrpSpPr>
                  <p:cNvPr id="74" name="Group 66">
                    <a:extLst>
                      <a:ext uri="{FF2B5EF4-FFF2-40B4-BE49-F238E27FC236}">
                        <a16:creationId xmlns:a16="http://schemas.microsoft.com/office/drawing/2014/main" id="{C1648EDA-0F95-842D-344B-F42FF0A811B4}"/>
                      </a:ext>
                    </a:extLst>
                  </p:cNvPr>
                  <p:cNvGrpSpPr/>
                  <p:nvPr/>
                </p:nvGrpSpPr>
                <p:grpSpPr>
                  <a:xfrm>
                    <a:off x="8180707" y="924818"/>
                    <a:ext cx="2324716" cy="1148890"/>
                    <a:chOff x="8180707" y="924818"/>
                    <a:chExt cx="2324716" cy="1148890"/>
                  </a:xfrm>
                </p:grpSpPr>
                <p:sp>
                  <p:nvSpPr>
                    <p:cNvPr id="75" name="Freeform 132">
                      <a:extLst>
                        <a:ext uri="{FF2B5EF4-FFF2-40B4-BE49-F238E27FC236}">
                          <a16:creationId xmlns:a16="http://schemas.microsoft.com/office/drawing/2014/main" id="{1E117640-F8A2-8FD6-0EF2-CF23B9E7321D}"/>
                        </a:ext>
                      </a:extLst>
                    </p:cNvPr>
                    <p:cNvSpPr>
                      <a:spLocks noEditPoints="1"/>
                    </p:cNvSpPr>
                    <p:nvPr/>
                  </p:nvSpPr>
                  <p:spPr bwMode="auto">
                    <a:xfrm>
                      <a:off x="9845528" y="1188726"/>
                      <a:ext cx="659895" cy="677359"/>
                    </a:xfrm>
                    <a:custGeom>
                      <a:avLst/>
                      <a:gdLst>
                        <a:gd name="T0" fmla="*/ 0 w 247"/>
                        <a:gd name="T1" fmla="*/ 127 h 253"/>
                        <a:gd name="T2" fmla="*/ 124 w 247"/>
                        <a:gd name="T3" fmla="*/ 253 h 253"/>
                        <a:gd name="T4" fmla="*/ 0 w 247"/>
                        <a:gd name="T5" fmla="*/ 127 h 253"/>
                        <a:gd name="T6" fmla="*/ 247 w 247"/>
                        <a:gd name="T7" fmla="*/ 127 h 253"/>
                        <a:gd name="T8" fmla="*/ 124 w 247"/>
                        <a:gd name="T9" fmla="*/ 253 h 253"/>
                        <a:gd name="T10" fmla="*/ 247 w 247"/>
                        <a:gd name="T11" fmla="*/ 127 h 253"/>
                        <a:gd name="T12" fmla="*/ 124 w 247"/>
                        <a:gd name="T13" fmla="*/ 0 h 253"/>
                        <a:gd name="T14" fmla="*/ 0 w 247"/>
                        <a:gd name="T15" fmla="*/ 127 h 253"/>
                        <a:gd name="T16" fmla="*/ 0 w 247"/>
                        <a:gd name="T17" fmla="*/ 127 h 253"/>
                        <a:gd name="T18" fmla="*/ 124 w 247"/>
                        <a:gd name="T19" fmla="*/ 0 h 253"/>
                        <a:gd name="T20" fmla="*/ 247 w 247"/>
                        <a:gd name="T21" fmla="*/ 127 h 253"/>
                        <a:gd name="T22" fmla="*/ 247 w 247"/>
                        <a:gd name="T23" fmla="*/ 127 h 253"/>
                        <a:gd name="T24" fmla="*/ 124 w 247"/>
                        <a:gd name="T25" fmla="*/ 0 h 25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</a:cxnLst>
                      <a:rect l="0" t="0" r="r" b="b"/>
                      <a:pathLst>
                        <a:path w="247" h="253">
                          <a:moveTo>
                            <a:pt x="0" y="127"/>
                          </a:moveTo>
                          <a:cubicBezTo>
                            <a:pt x="0" y="196"/>
                            <a:pt x="55" y="253"/>
                            <a:pt x="124" y="253"/>
                          </a:cubicBezTo>
                          <a:cubicBezTo>
                            <a:pt x="56" y="253"/>
                            <a:pt x="0" y="196"/>
                            <a:pt x="0" y="127"/>
                          </a:cubicBezTo>
                          <a:moveTo>
                            <a:pt x="247" y="127"/>
                          </a:moveTo>
                          <a:cubicBezTo>
                            <a:pt x="247" y="196"/>
                            <a:pt x="192" y="253"/>
                            <a:pt x="124" y="253"/>
                          </a:cubicBezTo>
                          <a:cubicBezTo>
                            <a:pt x="192" y="253"/>
                            <a:pt x="247" y="196"/>
                            <a:pt x="247" y="127"/>
                          </a:cubicBezTo>
                          <a:moveTo>
                            <a:pt x="124" y="0"/>
                          </a:moveTo>
                          <a:cubicBezTo>
                            <a:pt x="55" y="0"/>
                            <a:pt x="0" y="57"/>
                            <a:pt x="0" y="127"/>
                          </a:cubicBezTo>
                          <a:cubicBezTo>
                            <a:pt x="0" y="127"/>
                            <a:pt x="0" y="127"/>
                            <a:pt x="0" y="127"/>
                          </a:cubicBezTo>
                          <a:cubicBezTo>
                            <a:pt x="0" y="57"/>
                            <a:pt x="56" y="0"/>
                            <a:pt x="124" y="0"/>
                          </a:cubicBezTo>
                          <a:cubicBezTo>
                            <a:pt x="192" y="0"/>
                            <a:pt x="247" y="57"/>
                            <a:pt x="247" y="127"/>
                          </a:cubicBezTo>
                          <a:cubicBezTo>
                            <a:pt x="247" y="127"/>
                            <a:pt x="247" y="127"/>
                            <a:pt x="247" y="127"/>
                          </a:cubicBezTo>
                          <a:cubicBezTo>
                            <a:pt x="247" y="57"/>
                            <a:pt x="192" y="0"/>
                            <a:pt x="124" y="0"/>
                          </a:cubicBezTo>
                        </a:path>
                      </a:pathLst>
                    </a:custGeom>
                    <a:solidFill>
                      <a:srgbClr val="DF9EC4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sz="1350"/>
                    </a:p>
                  </p:txBody>
                </p:sp>
                <p:sp>
                  <p:nvSpPr>
                    <p:cNvPr id="77" name="Freeform 130">
                      <a:extLst>
                        <a:ext uri="{FF2B5EF4-FFF2-40B4-BE49-F238E27FC236}">
                          <a16:creationId xmlns:a16="http://schemas.microsoft.com/office/drawing/2014/main" id="{3696865D-FBCD-382B-44AD-31F368462E2A}"/>
                        </a:ext>
                      </a:extLst>
                    </p:cNvPr>
                    <p:cNvSpPr>
                      <a:spLocks noEditPoints="1"/>
                    </p:cNvSpPr>
                    <p:nvPr/>
                  </p:nvSpPr>
                  <p:spPr bwMode="auto">
                    <a:xfrm>
                      <a:off x="8180707" y="924818"/>
                      <a:ext cx="719773" cy="1148890"/>
                    </a:xfrm>
                    <a:custGeom>
                      <a:avLst/>
                      <a:gdLst>
                        <a:gd name="T0" fmla="*/ 269 w 269"/>
                        <a:gd name="T1" fmla="*/ 138 h 429"/>
                        <a:gd name="T2" fmla="*/ 135 w 269"/>
                        <a:gd name="T3" fmla="*/ 0 h 429"/>
                        <a:gd name="T4" fmla="*/ 0 w 269"/>
                        <a:gd name="T5" fmla="*/ 138 h 429"/>
                        <a:gd name="T6" fmla="*/ 129 w 269"/>
                        <a:gd name="T7" fmla="*/ 275 h 429"/>
                        <a:gd name="T8" fmla="*/ 129 w 269"/>
                        <a:gd name="T9" fmla="*/ 397 h 429"/>
                        <a:gd name="T10" fmla="*/ 119 w 269"/>
                        <a:gd name="T11" fmla="*/ 413 h 429"/>
                        <a:gd name="T12" fmla="*/ 135 w 269"/>
                        <a:gd name="T13" fmla="*/ 429 h 429"/>
                        <a:gd name="T14" fmla="*/ 151 w 269"/>
                        <a:gd name="T15" fmla="*/ 413 h 429"/>
                        <a:gd name="T16" fmla="*/ 140 w 269"/>
                        <a:gd name="T17" fmla="*/ 397 h 429"/>
                        <a:gd name="T18" fmla="*/ 140 w 269"/>
                        <a:gd name="T19" fmla="*/ 275 h 429"/>
                        <a:gd name="T20" fmla="*/ 269 w 269"/>
                        <a:gd name="T21" fmla="*/ 138 h 429"/>
                        <a:gd name="T22" fmla="*/ 11 w 269"/>
                        <a:gd name="T23" fmla="*/ 138 h 429"/>
                        <a:gd name="T24" fmla="*/ 135 w 269"/>
                        <a:gd name="T25" fmla="*/ 11 h 429"/>
                        <a:gd name="T26" fmla="*/ 258 w 269"/>
                        <a:gd name="T27" fmla="*/ 138 h 429"/>
                        <a:gd name="T28" fmla="*/ 135 w 269"/>
                        <a:gd name="T29" fmla="*/ 264 h 429"/>
                        <a:gd name="T30" fmla="*/ 11 w 269"/>
                        <a:gd name="T31" fmla="*/ 138 h 42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</a:cxnLst>
                      <a:rect l="0" t="0" r="r" b="b"/>
                      <a:pathLst>
                        <a:path w="269" h="429">
                          <a:moveTo>
                            <a:pt x="269" y="138"/>
                          </a:moveTo>
                          <a:cubicBezTo>
                            <a:pt x="269" y="62"/>
                            <a:pt x="209" y="0"/>
                            <a:pt x="135" y="0"/>
                          </a:cubicBezTo>
                          <a:cubicBezTo>
                            <a:pt x="61" y="0"/>
                            <a:pt x="0" y="62"/>
                            <a:pt x="0" y="138"/>
                          </a:cubicBezTo>
                          <a:cubicBezTo>
                            <a:pt x="0" y="212"/>
                            <a:pt x="58" y="272"/>
                            <a:pt x="129" y="275"/>
                          </a:cubicBezTo>
                          <a:cubicBezTo>
                            <a:pt x="129" y="397"/>
                            <a:pt x="129" y="397"/>
                            <a:pt x="129" y="397"/>
                          </a:cubicBezTo>
                          <a:cubicBezTo>
                            <a:pt x="123" y="399"/>
                            <a:pt x="119" y="405"/>
                            <a:pt x="119" y="413"/>
                          </a:cubicBezTo>
                          <a:cubicBezTo>
                            <a:pt x="119" y="422"/>
                            <a:pt x="126" y="429"/>
                            <a:pt x="135" y="429"/>
                          </a:cubicBezTo>
                          <a:cubicBezTo>
                            <a:pt x="143" y="429"/>
                            <a:pt x="151" y="422"/>
                            <a:pt x="151" y="413"/>
                          </a:cubicBezTo>
                          <a:cubicBezTo>
                            <a:pt x="151" y="405"/>
                            <a:pt x="146" y="399"/>
                            <a:pt x="140" y="397"/>
                          </a:cubicBezTo>
                          <a:cubicBezTo>
                            <a:pt x="140" y="275"/>
                            <a:pt x="140" y="275"/>
                            <a:pt x="140" y="275"/>
                          </a:cubicBezTo>
                          <a:cubicBezTo>
                            <a:pt x="211" y="272"/>
                            <a:pt x="269" y="212"/>
                            <a:pt x="269" y="138"/>
                          </a:cubicBezTo>
                          <a:moveTo>
                            <a:pt x="11" y="138"/>
                          </a:moveTo>
                          <a:cubicBezTo>
                            <a:pt x="11" y="68"/>
                            <a:pt x="67" y="11"/>
                            <a:pt x="135" y="11"/>
                          </a:cubicBezTo>
                          <a:cubicBezTo>
                            <a:pt x="203" y="11"/>
                            <a:pt x="258" y="68"/>
                            <a:pt x="258" y="138"/>
                          </a:cubicBezTo>
                          <a:cubicBezTo>
                            <a:pt x="258" y="207"/>
                            <a:pt x="203" y="264"/>
                            <a:pt x="135" y="264"/>
                          </a:cubicBezTo>
                          <a:cubicBezTo>
                            <a:pt x="67" y="264"/>
                            <a:pt x="11" y="207"/>
                            <a:pt x="11" y="138"/>
                          </a:cubicBezTo>
                        </a:path>
                      </a:pathLst>
                    </a:custGeom>
                    <a:solidFill>
                      <a:srgbClr val="0A31BE"/>
                    </a:solidFill>
                    <a:ln>
                      <a:solidFill>
                        <a:srgbClr val="0A31BE"/>
                      </a:solidFill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sz="1350"/>
                    </a:p>
                  </p:txBody>
                </p:sp>
              </p:grpSp>
            </p:grpSp>
            <p:grpSp>
              <p:nvGrpSpPr>
                <p:cNvPr id="52" name="Group 44">
                  <a:extLst>
                    <a:ext uri="{FF2B5EF4-FFF2-40B4-BE49-F238E27FC236}">
                      <a16:creationId xmlns:a16="http://schemas.microsoft.com/office/drawing/2014/main" id="{A81E170B-8348-96BD-90B6-1F32005B7961}"/>
                    </a:ext>
                  </a:extLst>
                </p:cNvPr>
                <p:cNvGrpSpPr/>
                <p:nvPr/>
              </p:nvGrpSpPr>
              <p:grpSpPr>
                <a:xfrm>
                  <a:off x="2931782" y="1328410"/>
                  <a:ext cx="900175" cy="1073454"/>
                  <a:chOff x="4027418" y="1040215"/>
                  <a:chExt cx="1200230" cy="1431274"/>
                </a:xfrm>
              </p:grpSpPr>
              <p:pic>
                <p:nvPicPr>
                  <p:cNvPr id="65" name="Picture 57">
                    <a:extLst>
                      <a:ext uri="{FF2B5EF4-FFF2-40B4-BE49-F238E27FC236}">
                        <a16:creationId xmlns:a16="http://schemas.microsoft.com/office/drawing/2014/main" id="{A1A2CB4B-E4A5-DC7F-161D-BA435B8AFA5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7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3934" t="35265" r="13155" b="31318"/>
                  <a:stretch/>
                </p:blipFill>
                <p:spPr>
                  <a:xfrm rot="21177284">
                    <a:off x="4282397" y="2216878"/>
                    <a:ext cx="945251" cy="254611"/>
                  </a:xfrm>
                  <a:prstGeom prst="rect">
                    <a:avLst/>
                  </a:prstGeom>
                </p:spPr>
              </p:pic>
              <p:grpSp>
                <p:nvGrpSpPr>
                  <p:cNvPr id="66" name="Group 58">
                    <a:extLst>
                      <a:ext uri="{FF2B5EF4-FFF2-40B4-BE49-F238E27FC236}">
                        <a16:creationId xmlns:a16="http://schemas.microsoft.com/office/drawing/2014/main" id="{DE0FBC2E-3E85-EA96-B4E5-5AD272B08D76}"/>
                      </a:ext>
                    </a:extLst>
                  </p:cNvPr>
                  <p:cNvGrpSpPr/>
                  <p:nvPr/>
                </p:nvGrpSpPr>
                <p:grpSpPr>
                  <a:xfrm>
                    <a:off x="4027418" y="1040215"/>
                    <a:ext cx="995907" cy="1289428"/>
                    <a:chOff x="4027418" y="1040215"/>
                    <a:chExt cx="995907" cy="1289428"/>
                  </a:xfrm>
                </p:grpSpPr>
                <p:grpSp>
                  <p:nvGrpSpPr>
                    <p:cNvPr id="67" name="Group 59">
                      <a:extLst>
                        <a:ext uri="{FF2B5EF4-FFF2-40B4-BE49-F238E27FC236}">
                          <a16:creationId xmlns:a16="http://schemas.microsoft.com/office/drawing/2014/main" id="{505F8581-DD83-D203-3D1D-CCAC18360F9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027418" y="1040215"/>
                      <a:ext cx="995907" cy="1289428"/>
                      <a:chOff x="4027418" y="1040215"/>
                      <a:chExt cx="995907" cy="1289428"/>
                    </a:xfrm>
                  </p:grpSpPr>
                  <p:grpSp>
                    <p:nvGrpSpPr>
                      <p:cNvPr id="69" name="Group 61">
                        <a:extLst>
                          <a:ext uri="{FF2B5EF4-FFF2-40B4-BE49-F238E27FC236}">
                            <a16:creationId xmlns:a16="http://schemas.microsoft.com/office/drawing/2014/main" id="{6F970F3D-A53C-905E-F3BA-908875A46AB8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4216838" y="1040215"/>
                        <a:ext cx="806487" cy="1289428"/>
                        <a:chOff x="4216838" y="1040215"/>
                        <a:chExt cx="806487" cy="1289428"/>
                      </a:xfrm>
                    </p:grpSpPr>
                    <p:sp>
                      <p:nvSpPr>
                        <p:cNvPr id="71" name="Freeform 134">
                          <a:extLst>
                            <a:ext uri="{FF2B5EF4-FFF2-40B4-BE49-F238E27FC236}">
                              <a16:creationId xmlns:a16="http://schemas.microsoft.com/office/drawing/2014/main" id="{6BAE55D8-095B-37AC-0F73-CEF0F51F1DA3}"/>
                            </a:ext>
                          </a:extLst>
                        </p:cNvPr>
                        <p:cNvSpPr>
                          <a:spLocks noEditPoints="1"/>
                        </p:cNvSpPr>
                        <p:nvPr/>
                      </p:nvSpPr>
                      <p:spPr bwMode="auto">
                        <a:xfrm>
                          <a:off x="4216838" y="1040215"/>
                          <a:ext cx="806487" cy="1289428"/>
                        </a:xfrm>
                        <a:custGeom>
                          <a:avLst/>
                          <a:gdLst>
                            <a:gd name="T0" fmla="*/ 316 w 316"/>
                            <a:gd name="T1" fmla="*/ 162 h 505"/>
                            <a:gd name="T2" fmla="*/ 158 w 316"/>
                            <a:gd name="T3" fmla="*/ 0 h 505"/>
                            <a:gd name="T4" fmla="*/ 0 w 316"/>
                            <a:gd name="T5" fmla="*/ 162 h 505"/>
                            <a:gd name="T6" fmla="*/ 152 w 316"/>
                            <a:gd name="T7" fmla="*/ 323 h 505"/>
                            <a:gd name="T8" fmla="*/ 152 w 316"/>
                            <a:gd name="T9" fmla="*/ 467 h 505"/>
                            <a:gd name="T10" fmla="*/ 139 w 316"/>
                            <a:gd name="T11" fmla="*/ 485 h 505"/>
                            <a:gd name="T12" fmla="*/ 158 w 316"/>
                            <a:gd name="T13" fmla="*/ 505 h 505"/>
                            <a:gd name="T14" fmla="*/ 177 w 316"/>
                            <a:gd name="T15" fmla="*/ 485 h 505"/>
                            <a:gd name="T16" fmla="*/ 164 w 316"/>
                            <a:gd name="T17" fmla="*/ 467 h 505"/>
                            <a:gd name="T18" fmla="*/ 164 w 316"/>
                            <a:gd name="T19" fmla="*/ 323 h 505"/>
                            <a:gd name="T20" fmla="*/ 316 w 316"/>
                            <a:gd name="T21" fmla="*/ 162 h 505"/>
                            <a:gd name="T22" fmla="*/ 13 w 316"/>
                            <a:gd name="T23" fmla="*/ 162 h 505"/>
                            <a:gd name="T24" fmla="*/ 158 w 316"/>
                            <a:gd name="T25" fmla="*/ 13 h 505"/>
                            <a:gd name="T26" fmla="*/ 303 w 316"/>
                            <a:gd name="T27" fmla="*/ 162 h 505"/>
                            <a:gd name="T28" fmla="*/ 158 w 316"/>
                            <a:gd name="T29" fmla="*/ 311 h 505"/>
                            <a:gd name="T30" fmla="*/ 13 w 316"/>
                            <a:gd name="T31" fmla="*/ 162 h 505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  <a:cxn ang="0">
                              <a:pos x="T10" y="T11"/>
                            </a:cxn>
                            <a:cxn ang="0">
                              <a:pos x="T12" y="T13"/>
                            </a:cxn>
                            <a:cxn ang="0">
                              <a:pos x="T14" y="T15"/>
                            </a:cxn>
                            <a:cxn ang="0">
                              <a:pos x="T16" y="T17"/>
                            </a:cxn>
                            <a:cxn ang="0">
                              <a:pos x="T18" y="T19"/>
                            </a:cxn>
                            <a:cxn ang="0">
                              <a:pos x="T20" y="T21"/>
                            </a:cxn>
                            <a:cxn ang="0">
                              <a:pos x="T22" y="T23"/>
                            </a:cxn>
                            <a:cxn ang="0">
                              <a:pos x="T24" y="T25"/>
                            </a:cxn>
                            <a:cxn ang="0">
                              <a:pos x="T26" y="T27"/>
                            </a:cxn>
                            <a:cxn ang="0">
                              <a:pos x="T28" y="T29"/>
                            </a:cxn>
                            <a:cxn ang="0">
                              <a:pos x="T30" y="T31"/>
                            </a:cxn>
                          </a:cxnLst>
                          <a:rect l="0" t="0" r="r" b="b"/>
                          <a:pathLst>
                            <a:path w="316" h="505">
                              <a:moveTo>
                                <a:pt x="316" y="162"/>
                              </a:moveTo>
                              <a:cubicBezTo>
                                <a:pt x="316" y="73"/>
                                <a:pt x="245" y="0"/>
                                <a:pt x="158" y="0"/>
                              </a:cubicBezTo>
                              <a:cubicBezTo>
                                <a:pt x="71" y="0"/>
                                <a:pt x="0" y="73"/>
                                <a:pt x="0" y="162"/>
                              </a:cubicBezTo>
                              <a:cubicBezTo>
                                <a:pt x="0" y="249"/>
                                <a:pt x="68" y="320"/>
                                <a:pt x="152" y="323"/>
                              </a:cubicBezTo>
                              <a:cubicBezTo>
                                <a:pt x="152" y="467"/>
                                <a:pt x="152" y="467"/>
                                <a:pt x="152" y="467"/>
                              </a:cubicBezTo>
                              <a:cubicBezTo>
                                <a:pt x="144" y="470"/>
                                <a:pt x="139" y="477"/>
                                <a:pt x="139" y="485"/>
                              </a:cubicBezTo>
                              <a:cubicBezTo>
                                <a:pt x="139" y="496"/>
                                <a:pt x="148" y="505"/>
                                <a:pt x="158" y="505"/>
                              </a:cubicBezTo>
                              <a:cubicBezTo>
                                <a:pt x="169" y="505"/>
                                <a:pt x="177" y="496"/>
                                <a:pt x="177" y="485"/>
                              </a:cubicBezTo>
                              <a:cubicBezTo>
                                <a:pt x="177" y="477"/>
                                <a:pt x="172" y="470"/>
                                <a:pt x="164" y="467"/>
                              </a:cubicBezTo>
                              <a:cubicBezTo>
                                <a:pt x="164" y="323"/>
                                <a:pt x="164" y="323"/>
                                <a:pt x="164" y="323"/>
                              </a:cubicBezTo>
                              <a:cubicBezTo>
                                <a:pt x="248" y="320"/>
                                <a:pt x="316" y="249"/>
                                <a:pt x="316" y="162"/>
                              </a:cubicBezTo>
                              <a:moveTo>
                                <a:pt x="13" y="162"/>
                              </a:moveTo>
                              <a:cubicBezTo>
                                <a:pt x="13" y="80"/>
                                <a:pt x="78" y="13"/>
                                <a:pt x="158" y="13"/>
                              </a:cubicBezTo>
                              <a:cubicBezTo>
                                <a:pt x="238" y="13"/>
                                <a:pt x="303" y="80"/>
                                <a:pt x="303" y="162"/>
                              </a:cubicBezTo>
                              <a:cubicBezTo>
                                <a:pt x="303" y="244"/>
                                <a:pt x="238" y="311"/>
                                <a:pt x="158" y="311"/>
                              </a:cubicBezTo>
                              <a:cubicBezTo>
                                <a:pt x="78" y="311"/>
                                <a:pt x="13" y="244"/>
                                <a:pt x="13" y="162"/>
                              </a:cubicBezTo>
                            </a:path>
                          </a:pathLst>
                        </a:custGeom>
                        <a:solidFill>
                          <a:srgbClr val="C00000"/>
                        </a:solidFill>
                        <a:ln>
                          <a:solidFill>
                            <a:srgbClr val="C00000"/>
                          </a:solidFill>
                        </a:ln>
                      </p:spPr>
                      <p:txBody>
                        <a:bodyPr vert="horz" wrap="square" lIns="68580" tIns="34290" rIns="68580" bIns="34290" numCol="1" anchor="t" anchorCtr="0" compatLnSpc="1">
                          <a:prstTxWarp prst="textNoShape">
                            <a:avLst/>
                          </a:prstTxWarp>
                        </a:bodyPr>
                        <a:lstStyle/>
                        <a:p>
                          <a:endParaRPr lang="en-US" sz="1350"/>
                        </a:p>
                      </p:txBody>
                    </p:sp>
                    <p:sp>
                      <p:nvSpPr>
                        <p:cNvPr id="72" name="Freeform 135">
                          <a:extLst>
                            <a:ext uri="{FF2B5EF4-FFF2-40B4-BE49-F238E27FC236}">
                              <a16:creationId xmlns:a16="http://schemas.microsoft.com/office/drawing/2014/main" id="{EC9EC582-D22F-D1AA-DDDF-C7A9FA7FE808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4249919" y="1061283"/>
                          <a:ext cx="739875" cy="783426"/>
                        </a:xfrm>
                        <a:custGeom>
                          <a:avLst/>
                          <a:gdLst>
                            <a:gd name="T0" fmla="*/ 145 w 290"/>
                            <a:gd name="T1" fmla="*/ 0 h 298"/>
                            <a:gd name="T2" fmla="*/ 135 w 290"/>
                            <a:gd name="T3" fmla="*/ 0 h 298"/>
                            <a:gd name="T4" fmla="*/ 0 w 290"/>
                            <a:gd name="T5" fmla="*/ 149 h 298"/>
                            <a:gd name="T6" fmla="*/ 0 w 290"/>
                            <a:gd name="T7" fmla="*/ 149 h 298"/>
                            <a:gd name="T8" fmla="*/ 145 w 290"/>
                            <a:gd name="T9" fmla="*/ 298 h 298"/>
                            <a:gd name="T10" fmla="*/ 145 w 290"/>
                            <a:gd name="T11" fmla="*/ 298 h 298"/>
                            <a:gd name="T12" fmla="*/ 145 w 290"/>
                            <a:gd name="T13" fmla="*/ 298 h 298"/>
                            <a:gd name="T14" fmla="*/ 290 w 290"/>
                            <a:gd name="T15" fmla="*/ 149 h 298"/>
                            <a:gd name="T16" fmla="*/ 290 w 290"/>
                            <a:gd name="T17" fmla="*/ 149 h 298"/>
                            <a:gd name="T18" fmla="*/ 155 w 290"/>
                            <a:gd name="T19" fmla="*/ 0 h 298"/>
                            <a:gd name="T20" fmla="*/ 145 w 290"/>
                            <a:gd name="T21" fmla="*/ 0 h 298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  <a:cxn ang="0">
                              <a:pos x="T10" y="T11"/>
                            </a:cxn>
                            <a:cxn ang="0">
                              <a:pos x="T12" y="T13"/>
                            </a:cxn>
                            <a:cxn ang="0">
                              <a:pos x="T14" y="T15"/>
                            </a:cxn>
                            <a:cxn ang="0">
                              <a:pos x="T16" y="T17"/>
                            </a:cxn>
                            <a:cxn ang="0">
                              <a:pos x="T18" y="T19"/>
                            </a:cxn>
                            <a:cxn ang="0">
                              <a:pos x="T20" y="T21"/>
                            </a:cxn>
                          </a:cxnLst>
                          <a:rect l="0" t="0" r="r" b="b"/>
                          <a:pathLst>
                            <a:path w="290" h="298">
                              <a:moveTo>
                                <a:pt x="145" y="0"/>
                              </a:moveTo>
                              <a:cubicBezTo>
                                <a:pt x="142" y="0"/>
                                <a:pt x="138" y="0"/>
                                <a:pt x="135" y="0"/>
                              </a:cubicBezTo>
                              <a:cubicBezTo>
                                <a:pt x="59" y="6"/>
                                <a:pt x="0" y="70"/>
                                <a:pt x="0" y="149"/>
                              </a:cubicBezTo>
                              <a:cubicBezTo>
                                <a:pt x="0" y="149"/>
                                <a:pt x="0" y="149"/>
                                <a:pt x="0" y="149"/>
                              </a:cubicBezTo>
                              <a:cubicBezTo>
                                <a:pt x="0" y="231"/>
                                <a:pt x="65" y="298"/>
                                <a:pt x="145" y="298"/>
                              </a:cubicBezTo>
                              <a:cubicBezTo>
                                <a:pt x="145" y="298"/>
                                <a:pt x="145" y="298"/>
                                <a:pt x="145" y="298"/>
                              </a:cubicBezTo>
                              <a:cubicBezTo>
                                <a:pt x="145" y="298"/>
                                <a:pt x="145" y="298"/>
                                <a:pt x="145" y="298"/>
                              </a:cubicBezTo>
                              <a:cubicBezTo>
                                <a:pt x="225" y="298"/>
                                <a:pt x="290" y="231"/>
                                <a:pt x="290" y="149"/>
                              </a:cubicBezTo>
                              <a:cubicBezTo>
                                <a:pt x="290" y="149"/>
                                <a:pt x="290" y="149"/>
                                <a:pt x="290" y="149"/>
                              </a:cubicBezTo>
                              <a:cubicBezTo>
                                <a:pt x="290" y="70"/>
                                <a:pt x="231" y="6"/>
                                <a:pt x="155" y="0"/>
                              </a:cubicBezTo>
                              <a:cubicBezTo>
                                <a:pt x="152" y="0"/>
                                <a:pt x="148" y="0"/>
                                <a:pt x="145" y="0"/>
                              </a:cubicBezTo>
                            </a:path>
                          </a:pathLst>
                        </a:custGeom>
                        <a:solidFill>
                          <a:schemeClr val="bg2">
                            <a:alpha val="0"/>
                          </a:schemeClr>
                        </a:solidFill>
                        <a:ln>
                          <a:solidFill>
                            <a:srgbClr val="C00000"/>
                          </a:solidFill>
                        </a:ln>
                      </p:spPr>
                      <p:txBody>
                        <a:bodyPr vert="horz" wrap="square" lIns="68580" tIns="34290" rIns="68580" bIns="34290" numCol="1" anchor="t" anchorCtr="0" compatLnSpc="1">
                          <a:prstTxWarp prst="textNoShape">
                            <a:avLst/>
                          </a:prstTxWarp>
                        </a:bodyPr>
                        <a:lstStyle/>
                        <a:p>
                          <a:endParaRPr lang="en-US" sz="1350"/>
                        </a:p>
                      </p:txBody>
                    </p:sp>
                  </p:grpSp>
                  <p:sp>
                    <p:nvSpPr>
                      <p:cNvPr id="70" name="Freeform 136">
                        <a:extLst>
                          <a:ext uri="{FF2B5EF4-FFF2-40B4-BE49-F238E27FC236}">
                            <a16:creationId xmlns:a16="http://schemas.microsoft.com/office/drawing/2014/main" id="{C724DD1B-D58D-2744-A1AB-941939031FD7}"/>
                          </a:ext>
                        </a:extLst>
                      </p:cNvPr>
                      <p:cNvSpPr>
                        <a:spLocks noEditPoints="1"/>
                      </p:cNvSpPr>
                      <p:nvPr/>
                    </p:nvSpPr>
                    <p:spPr bwMode="auto">
                      <a:xfrm>
                        <a:off x="4027418" y="1376301"/>
                        <a:ext cx="739875" cy="761286"/>
                      </a:xfrm>
                      <a:custGeom>
                        <a:avLst/>
                        <a:gdLst>
                          <a:gd name="T0" fmla="*/ 0 w 290"/>
                          <a:gd name="T1" fmla="*/ 149 h 298"/>
                          <a:gd name="T2" fmla="*/ 145 w 290"/>
                          <a:gd name="T3" fmla="*/ 298 h 298"/>
                          <a:gd name="T4" fmla="*/ 0 w 290"/>
                          <a:gd name="T5" fmla="*/ 149 h 298"/>
                          <a:gd name="T6" fmla="*/ 290 w 290"/>
                          <a:gd name="T7" fmla="*/ 149 h 298"/>
                          <a:gd name="T8" fmla="*/ 145 w 290"/>
                          <a:gd name="T9" fmla="*/ 298 h 298"/>
                          <a:gd name="T10" fmla="*/ 290 w 290"/>
                          <a:gd name="T11" fmla="*/ 149 h 298"/>
                          <a:gd name="T12" fmla="*/ 135 w 290"/>
                          <a:gd name="T13" fmla="*/ 0 h 298"/>
                          <a:gd name="T14" fmla="*/ 0 w 290"/>
                          <a:gd name="T15" fmla="*/ 149 h 298"/>
                          <a:gd name="T16" fmla="*/ 0 w 290"/>
                          <a:gd name="T17" fmla="*/ 149 h 298"/>
                          <a:gd name="T18" fmla="*/ 135 w 290"/>
                          <a:gd name="T19" fmla="*/ 0 h 298"/>
                          <a:gd name="T20" fmla="*/ 155 w 290"/>
                          <a:gd name="T21" fmla="*/ 0 h 298"/>
                          <a:gd name="T22" fmla="*/ 290 w 290"/>
                          <a:gd name="T23" fmla="*/ 149 h 298"/>
                          <a:gd name="T24" fmla="*/ 290 w 290"/>
                          <a:gd name="T25" fmla="*/ 149 h 298"/>
                          <a:gd name="T26" fmla="*/ 155 w 290"/>
                          <a:gd name="T27" fmla="*/ 0 h 298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</a:cxnLst>
                        <a:rect l="0" t="0" r="r" b="b"/>
                        <a:pathLst>
                          <a:path w="290" h="298">
                            <a:moveTo>
                              <a:pt x="0" y="149"/>
                            </a:moveTo>
                            <a:cubicBezTo>
                              <a:pt x="0" y="231"/>
                              <a:pt x="65" y="298"/>
                              <a:pt x="145" y="298"/>
                            </a:cubicBezTo>
                            <a:cubicBezTo>
                              <a:pt x="65" y="298"/>
                              <a:pt x="0" y="231"/>
                              <a:pt x="0" y="149"/>
                            </a:cubicBezTo>
                            <a:moveTo>
                              <a:pt x="290" y="149"/>
                            </a:moveTo>
                            <a:cubicBezTo>
                              <a:pt x="290" y="231"/>
                              <a:pt x="225" y="298"/>
                              <a:pt x="145" y="298"/>
                            </a:cubicBezTo>
                            <a:cubicBezTo>
                              <a:pt x="225" y="298"/>
                              <a:pt x="290" y="231"/>
                              <a:pt x="290" y="149"/>
                            </a:cubicBezTo>
                            <a:moveTo>
                              <a:pt x="135" y="0"/>
                            </a:moveTo>
                            <a:cubicBezTo>
                              <a:pt x="59" y="6"/>
                              <a:pt x="0" y="70"/>
                              <a:pt x="0" y="149"/>
                            </a:cubicBezTo>
                            <a:cubicBezTo>
                              <a:pt x="0" y="149"/>
                              <a:pt x="0" y="149"/>
                              <a:pt x="0" y="149"/>
                            </a:cubicBezTo>
                            <a:cubicBezTo>
                              <a:pt x="0" y="70"/>
                              <a:pt x="59" y="6"/>
                              <a:pt x="135" y="0"/>
                            </a:cubicBezTo>
                            <a:moveTo>
                              <a:pt x="155" y="0"/>
                            </a:moveTo>
                            <a:cubicBezTo>
                              <a:pt x="231" y="6"/>
                              <a:pt x="290" y="70"/>
                              <a:pt x="290" y="149"/>
                            </a:cubicBezTo>
                            <a:cubicBezTo>
                              <a:pt x="290" y="149"/>
                              <a:pt x="290" y="149"/>
                              <a:pt x="290" y="149"/>
                            </a:cubicBezTo>
                            <a:cubicBezTo>
                              <a:pt x="290" y="70"/>
                              <a:pt x="231" y="6"/>
                              <a:pt x="155" y="0"/>
                            </a:cubicBezTo>
                          </a:path>
                        </a:pathLst>
                      </a:custGeom>
                      <a:solidFill>
                        <a:srgbClr val="66CAC4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68580" tIns="34290" rIns="68580" bIns="3429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 sz="1350"/>
                      </a:p>
                    </p:txBody>
                  </p:sp>
                </p:grpSp>
                <p:sp>
                  <p:nvSpPr>
                    <p:cNvPr id="68" name="Freeform 62">
                      <a:extLst>
                        <a:ext uri="{FF2B5EF4-FFF2-40B4-BE49-F238E27FC236}">
                          <a16:creationId xmlns:a16="http://schemas.microsoft.com/office/drawing/2014/main" id="{6A01376F-114E-ADA8-6D80-0AB48437DCC0}"/>
                        </a:ext>
                      </a:extLst>
                    </p:cNvPr>
                    <p:cNvSpPr>
                      <a:spLocks noEditPoints="1"/>
                    </p:cNvSpPr>
                    <p:nvPr/>
                  </p:nvSpPr>
                  <p:spPr bwMode="auto">
                    <a:xfrm>
                      <a:off x="4380165" y="1201099"/>
                      <a:ext cx="508161" cy="508158"/>
                    </a:xfrm>
                    <a:custGeom>
                      <a:avLst/>
                      <a:gdLst>
                        <a:gd name="T0" fmla="*/ 13196 w 16314"/>
                        <a:gd name="T1" fmla="*/ 13458 h 16314"/>
                        <a:gd name="T2" fmla="*/ 2856 w 16314"/>
                        <a:gd name="T3" fmla="*/ 13458 h 16314"/>
                        <a:gd name="T4" fmla="*/ 2856 w 16314"/>
                        <a:gd name="T5" fmla="*/ 3118 h 16314"/>
                        <a:gd name="T6" fmla="*/ 12080 w 16314"/>
                        <a:gd name="T7" fmla="*/ 2202 h 16314"/>
                        <a:gd name="T8" fmla="*/ 10926 w 16314"/>
                        <a:gd name="T9" fmla="*/ 3356 h 16314"/>
                        <a:gd name="T10" fmla="*/ 3981 w 16314"/>
                        <a:gd name="T11" fmla="*/ 4243 h 16314"/>
                        <a:gd name="T12" fmla="*/ 3981 w 16314"/>
                        <a:gd name="T13" fmla="*/ 12333 h 16314"/>
                        <a:gd name="T14" fmla="*/ 12071 w 16314"/>
                        <a:gd name="T15" fmla="*/ 12333 h 16314"/>
                        <a:gd name="T16" fmla="*/ 12957 w 16314"/>
                        <a:gd name="T17" fmla="*/ 5387 h 16314"/>
                        <a:gd name="T18" fmla="*/ 14111 w 16314"/>
                        <a:gd name="T19" fmla="*/ 4233 h 16314"/>
                        <a:gd name="T20" fmla="*/ 13196 w 16314"/>
                        <a:gd name="T21" fmla="*/ 13458 h 16314"/>
                        <a:gd name="T22" fmla="*/ 11935 w 16314"/>
                        <a:gd name="T23" fmla="*/ 6410 h 16314"/>
                        <a:gd name="T24" fmla="*/ 10806 w 16314"/>
                        <a:gd name="T25" fmla="*/ 7539 h 16314"/>
                        <a:gd name="T26" fmla="*/ 10062 w 16314"/>
                        <a:gd name="T27" fmla="*/ 10324 h 16314"/>
                        <a:gd name="T28" fmla="*/ 5990 w 16314"/>
                        <a:gd name="T29" fmla="*/ 10324 h 16314"/>
                        <a:gd name="T30" fmla="*/ 5990 w 16314"/>
                        <a:gd name="T31" fmla="*/ 6252 h 16314"/>
                        <a:gd name="T32" fmla="*/ 8774 w 16314"/>
                        <a:gd name="T33" fmla="*/ 5508 h 16314"/>
                        <a:gd name="T34" fmla="*/ 9904 w 16314"/>
                        <a:gd name="T35" fmla="*/ 4379 h 16314"/>
                        <a:gd name="T36" fmla="*/ 4960 w 16314"/>
                        <a:gd name="T37" fmla="*/ 5222 h 16314"/>
                        <a:gd name="T38" fmla="*/ 4960 w 16314"/>
                        <a:gd name="T39" fmla="*/ 11354 h 16314"/>
                        <a:gd name="T40" fmla="*/ 11092 w 16314"/>
                        <a:gd name="T41" fmla="*/ 11354 h 16314"/>
                        <a:gd name="T42" fmla="*/ 11935 w 16314"/>
                        <a:gd name="T43" fmla="*/ 6410 h 16314"/>
                        <a:gd name="T44" fmla="*/ 14881 w 16314"/>
                        <a:gd name="T45" fmla="*/ 1432 h 16314"/>
                        <a:gd name="T46" fmla="*/ 14691 w 16314"/>
                        <a:gd name="T47" fmla="*/ 0 h 16314"/>
                        <a:gd name="T48" fmla="*/ 12796 w 16314"/>
                        <a:gd name="T49" fmla="*/ 1894 h 16314"/>
                        <a:gd name="T50" fmla="*/ 12892 w 16314"/>
                        <a:gd name="T51" fmla="*/ 2610 h 16314"/>
                        <a:gd name="T52" fmla="*/ 8597 w 16314"/>
                        <a:gd name="T53" fmla="*/ 6905 h 16314"/>
                        <a:gd name="T54" fmla="*/ 6968 w 16314"/>
                        <a:gd name="T55" fmla="*/ 7230 h 16314"/>
                        <a:gd name="T56" fmla="*/ 6968 w 16314"/>
                        <a:gd name="T57" fmla="*/ 9346 h 16314"/>
                        <a:gd name="T58" fmla="*/ 9084 w 16314"/>
                        <a:gd name="T59" fmla="*/ 9346 h 16314"/>
                        <a:gd name="T60" fmla="*/ 9409 w 16314"/>
                        <a:gd name="T61" fmla="*/ 7717 h 16314"/>
                        <a:gd name="T62" fmla="*/ 13704 w 16314"/>
                        <a:gd name="T63" fmla="*/ 3422 h 16314"/>
                        <a:gd name="T64" fmla="*/ 14419 w 16314"/>
                        <a:gd name="T65" fmla="*/ 3518 h 16314"/>
                        <a:gd name="T66" fmla="*/ 16314 w 16314"/>
                        <a:gd name="T67" fmla="*/ 1623 h 16314"/>
                        <a:gd name="T68" fmla="*/ 14881 w 16314"/>
                        <a:gd name="T69" fmla="*/ 1432 h 16314"/>
                        <a:gd name="T70" fmla="*/ 11037 w 16314"/>
                        <a:gd name="T71" fmla="*/ 4449 h 16314"/>
                        <a:gd name="T72" fmla="*/ 11037 w 16314"/>
                        <a:gd name="T73" fmla="*/ 4449 h 16314"/>
                        <a:gd name="T74" fmla="*/ 11037 w 16314"/>
                        <a:gd name="T75" fmla="*/ 4449 h 16314"/>
                        <a:gd name="T76" fmla="*/ 11037 w 16314"/>
                        <a:gd name="T77" fmla="*/ 4449 h 1631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</a:cxnLst>
                      <a:rect l="0" t="0" r="r" b="b"/>
                      <a:pathLst>
                        <a:path w="16314" h="16314">
                          <a:moveTo>
                            <a:pt x="13196" y="13458"/>
                          </a:moveTo>
                          <a:cubicBezTo>
                            <a:pt x="10341" y="16314"/>
                            <a:pt x="5711" y="16314"/>
                            <a:pt x="2856" y="13458"/>
                          </a:cubicBezTo>
                          <a:cubicBezTo>
                            <a:pt x="0" y="10603"/>
                            <a:pt x="0" y="5973"/>
                            <a:pt x="2856" y="3118"/>
                          </a:cubicBezTo>
                          <a:cubicBezTo>
                            <a:pt x="5363" y="610"/>
                            <a:pt x="9240" y="305"/>
                            <a:pt x="12080" y="2202"/>
                          </a:cubicBezTo>
                          <a:lnTo>
                            <a:pt x="10926" y="3356"/>
                          </a:lnTo>
                          <a:cubicBezTo>
                            <a:pt x="8734" y="2064"/>
                            <a:pt x="5864" y="2360"/>
                            <a:pt x="3981" y="4243"/>
                          </a:cubicBezTo>
                          <a:cubicBezTo>
                            <a:pt x="1747" y="6477"/>
                            <a:pt x="1747" y="10099"/>
                            <a:pt x="3981" y="12333"/>
                          </a:cubicBezTo>
                          <a:cubicBezTo>
                            <a:pt x="6215" y="14567"/>
                            <a:pt x="9837" y="14567"/>
                            <a:pt x="12071" y="12333"/>
                          </a:cubicBezTo>
                          <a:cubicBezTo>
                            <a:pt x="13954" y="10450"/>
                            <a:pt x="14249" y="7580"/>
                            <a:pt x="12957" y="5387"/>
                          </a:cubicBezTo>
                          <a:lnTo>
                            <a:pt x="14111" y="4233"/>
                          </a:lnTo>
                          <a:cubicBezTo>
                            <a:pt x="16009" y="7074"/>
                            <a:pt x="15704" y="10950"/>
                            <a:pt x="13196" y="13458"/>
                          </a:cubicBezTo>
                          <a:close/>
                          <a:moveTo>
                            <a:pt x="11935" y="6410"/>
                          </a:moveTo>
                          <a:lnTo>
                            <a:pt x="10806" y="7539"/>
                          </a:lnTo>
                          <a:cubicBezTo>
                            <a:pt x="11063" y="8501"/>
                            <a:pt x="10816" y="9569"/>
                            <a:pt x="10062" y="10324"/>
                          </a:cubicBezTo>
                          <a:cubicBezTo>
                            <a:pt x="8937" y="11448"/>
                            <a:pt x="7114" y="11448"/>
                            <a:pt x="5990" y="10324"/>
                          </a:cubicBezTo>
                          <a:cubicBezTo>
                            <a:pt x="4866" y="9199"/>
                            <a:pt x="4866" y="7377"/>
                            <a:pt x="5990" y="6252"/>
                          </a:cubicBezTo>
                          <a:cubicBezTo>
                            <a:pt x="6744" y="5498"/>
                            <a:pt x="7813" y="5250"/>
                            <a:pt x="8774" y="5508"/>
                          </a:cubicBezTo>
                          <a:lnTo>
                            <a:pt x="9904" y="4379"/>
                          </a:lnTo>
                          <a:cubicBezTo>
                            <a:pt x="8291" y="3604"/>
                            <a:pt x="6297" y="3885"/>
                            <a:pt x="4960" y="5222"/>
                          </a:cubicBezTo>
                          <a:cubicBezTo>
                            <a:pt x="3267" y="6915"/>
                            <a:pt x="3267" y="9661"/>
                            <a:pt x="4960" y="11354"/>
                          </a:cubicBezTo>
                          <a:cubicBezTo>
                            <a:pt x="6653" y="13047"/>
                            <a:pt x="9398" y="13047"/>
                            <a:pt x="11092" y="11354"/>
                          </a:cubicBezTo>
                          <a:cubicBezTo>
                            <a:pt x="12429" y="10017"/>
                            <a:pt x="12710" y="8023"/>
                            <a:pt x="11935" y="6410"/>
                          </a:cubicBezTo>
                          <a:close/>
                          <a:moveTo>
                            <a:pt x="14881" y="1432"/>
                          </a:moveTo>
                          <a:lnTo>
                            <a:pt x="14691" y="0"/>
                          </a:lnTo>
                          <a:lnTo>
                            <a:pt x="12796" y="1894"/>
                          </a:lnTo>
                          <a:lnTo>
                            <a:pt x="12892" y="2610"/>
                          </a:lnTo>
                          <a:lnTo>
                            <a:pt x="8597" y="6905"/>
                          </a:lnTo>
                          <a:cubicBezTo>
                            <a:pt x="8055" y="6682"/>
                            <a:pt x="7408" y="6790"/>
                            <a:pt x="6968" y="7230"/>
                          </a:cubicBezTo>
                          <a:cubicBezTo>
                            <a:pt x="6384" y="7814"/>
                            <a:pt x="6384" y="8762"/>
                            <a:pt x="6968" y="9346"/>
                          </a:cubicBezTo>
                          <a:cubicBezTo>
                            <a:pt x="7552" y="9930"/>
                            <a:pt x="8499" y="9930"/>
                            <a:pt x="9084" y="9346"/>
                          </a:cubicBezTo>
                          <a:cubicBezTo>
                            <a:pt x="9524" y="8905"/>
                            <a:pt x="9632" y="8259"/>
                            <a:pt x="9409" y="7717"/>
                          </a:cubicBezTo>
                          <a:lnTo>
                            <a:pt x="13704" y="3422"/>
                          </a:lnTo>
                          <a:lnTo>
                            <a:pt x="14419" y="3518"/>
                          </a:lnTo>
                          <a:lnTo>
                            <a:pt x="16314" y="1623"/>
                          </a:lnTo>
                          <a:lnTo>
                            <a:pt x="14881" y="1432"/>
                          </a:lnTo>
                          <a:close/>
                          <a:moveTo>
                            <a:pt x="11037" y="4449"/>
                          </a:moveTo>
                          <a:lnTo>
                            <a:pt x="11037" y="4449"/>
                          </a:lnTo>
                          <a:lnTo>
                            <a:pt x="11037" y="4449"/>
                          </a:lnTo>
                          <a:lnTo>
                            <a:pt x="11037" y="4449"/>
                          </a:lnTo>
                          <a:close/>
                        </a:path>
                      </a:pathLst>
                    </a:custGeom>
                    <a:solidFill>
                      <a:srgbClr val="C00000"/>
                    </a:solidFill>
                    <a:ln>
                      <a:noFill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sz="1350"/>
                    </a:p>
                  </p:txBody>
                </p:sp>
              </p:grpSp>
            </p:grpSp>
            <p:grpSp>
              <p:nvGrpSpPr>
                <p:cNvPr id="53" name="Group 45">
                  <a:extLst>
                    <a:ext uri="{FF2B5EF4-FFF2-40B4-BE49-F238E27FC236}">
                      <a16:creationId xmlns:a16="http://schemas.microsoft.com/office/drawing/2014/main" id="{B3290725-B185-8E6C-9538-FB00681357F6}"/>
                    </a:ext>
                  </a:extLst>
                </p:cNvPr>
                <p:cNvGrpSpPr/>
                <p:nvPr/>
              </p:nvGrpSpPr>
              <p:grpSpPr>
                <a:xfrm>
                  <a:off x="5463181" y="1099916"/>
                  <a:ext cx="4039632" cy="2647910"/>
                  <a:chOff x="7963512" y="-33566"/>
                  <a:chExt cx="5386169" cy="3530544"/>
                </a:xfrm>
              </p:grpSpPr>
              <p:sp>
                <p:nvSpPr>
                  <p:cNvPr id="54" name="Freeform 149">
                    <a:extLst>
                      <a:ext uri="{FF2B5EF4-FFF2-40B4-BE49-F238E27FC236}">
                        <a16:creationId xmlns:a16="http://schemas.microsoft.com/office/drawing/2014/main" id="{66849731-8ACA-5EAD-9868-5322CC899AE0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7963512" y="2070090"/>
                    <a:ext cx="882136" cy="904311"/>
                  </a:xfrm>
                  <a:custGeom>
                    <a:avLst/>
                    <a:gdLst>
                      <a:gd name="T0" fmla="*/ 334 w 334"/>
                      <a:gd name="T1" fmla="*/ 171 h 342"/>
                      <a:gd name="T2" fmla="*/ 167 w 334"/>
                      <a:gd name="T3" fmla="*/ 342 h 342"/>
                      <a:gd name="T4" fmla="*/ 334 w 334"/>
                      <a:gd name="T5" fmla="*/ 171 h 342"/>
                      <a:gd name="T6" fmla="*/ 0 w 334"/>
                      <a:gd name="T7" fmla="*/ 171 h 342"/>
                      <a:gd name="T8" fmla="*/ 167 w 334"/>
                      <a:gd name="T9" fmla="*/ 342 h 342"/>
                      <a:gd name="T10" fmla="*/ 0 w 334"/>
                      <a:gd name="T11" fmla="*/ 171 h 342"/>
                      <a:gd name="T12" fmla="*/ 167 w 334"/>
                      <a:gd name="T13" fmla="*/ 0 h 342"/>
                      <a:gd name="T14" fmla="*/ 0 w 334"/>
                      <a:gd name="T15" fmla="*/ 171 h 342"/>
                      <a:gd name="T16" fmla="*/ 0 w 334"/>
                      <a:gd name="T17" fmla="*/ 171 h 342"/>
                      <a:gd name="T18" fmla="*/ 167 w 334"/>
                      <a:gd name="T19" fmla="*/ 0 h 342"/>
                      <a:gd name="T20" fmla="*/ 334 w 334"/>
                      <a:gd name="T21" fmla="*/ 171 h 342"/>
                      <a:gd name="T22" fmla="*/ 334 w 334"/>
                      <a:gd name="T23" fmla="*/ 171 h 342"/>
                      <a:gd name="T24" fmla="*/ 167 w 334"/>
                      <a:gd name="T25" fmla="*/ 0 h 34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334" h="342">
                        <a:moveTo>
                          <a:pt x="334" y="171"/>
                        </a:moveTo>
                        <a:cubicBezTo>
                          <a:pt x="334" y="265"/>
                          <a:pt x="259" y="342"/>
                          <a:pt x="167" y="342"/>
                        </a:cubicBezTo>
                        <a:cubicBezTo>
                          <a:pt x="259" y="342"/>
                          <a:pt x="334" y="265"/>
                          <a:pt x="334" y="171"/>
                        </a:cubicBezTo>
                        <a:moveTo>
                          <a:pt x="0" y="171"/>
                        </a:moveTo>
                        <a:cubicBezTo>
                          <a:pt x="0" y="265"/>
                          <a:pt x="75" y="342"/>
                          <a:pt x="167" y="342"/>
                        </a:cubicBezTo>
                        <a:cubicBezTo>
                          <a:pt x="75" y="342"/>
                          <a:pt x="0" y="265"/>
                          <a:pt x="0" y="171"/>
                        </a:cubicBezTo>
                        <a:moveTo>
                          <a:pt x="167" y="0"/>
                        </a:moveTo>
                        <a:cubicBezTo>
                          <a:pt x="75" y="0"/>
                          <a:pt x="0" y="76"/>
                          <a:pt x="0" y="171"/>
                        </a:cubicBezTo>
                        <a:cubicBezTo>
                          <a:pt x="0" y="171"/>
                          <a:pt x="0" y="171"/>
                          <a:pt x="0" y="171"/>
                        </a:cubicBezTo>
                        <a:cubicBezTo>
                          <a:pt x="0" y="76"/>
                          <a:pt x="75" y="0"/>
                          <a:pt x="167" y="0"/>
                        </a:cubicBezTo>
                        <a:cubicBezTo>
                          <a:pt x="259" y="0"/>
                          <a:pt x="334" y="76"/>
                          <a:pt x="334" y="171"/>
                        </a:cubicBezTo>
                        <a:cubicBezTo>
                          <a:pt x="334" y="171"/>
                          <a:pt x="334" y="171"/>
                          <a:pt x="334" y="171"/>
                        </a:cubicBezTo>
                        <a:cubicBezTo>
                          <a:pt x="334" y="76"/>
                          <a:pt x="259" y="0"/>
                          <a:pt x="167" y="0"/>
                        </a:cubicBezTo>
                      </a:path>
                    </a:pathLst>
                  </a:custGeom>
                  <a:solidFill>
                    <a:srgbClr val="FF666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1350"/>
                  </a:p>
                </p:txBody>
              </p:sp>
              <p:pic>
                <p:nvPicPr>
                  <p:cNvPr id="55" name="Picture 47">
                    <a:extLst>
                      <a:ext uri="{FF2B5EF4-FFF2-40B4-BE49-F238E27FC236}">
                        <a16:creationId xmlns:a16="http://schemas.microsoft.com/office/drawing/2014/main" id="{D184EC18-CD70-62EE-18D7-9F0EE79DE62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3934" t="35265" r="13155" b="31318"/>
                  <a:stretch/>
                </p:blipFill>
                <p:spPr>
                  <a:xfrm rot="21177284">
                    <a:off x="9224774" y="3086925"/>
                    <a:ext cx="1271472" cy="410053"/>
                  </a:xfrm>
                  <a:prstGeom prst="rect">
                    <a:avLst/>
                  </a:prstGeom>
                </p:spPr>
              </p:pic>
              <p:grpSp>
                <p:nvGrpSpPr>
                  <p:cNvPr id="56" name="Group 48">
                    <a:extLst>
                      <a:ext uri="{FF2B5EF4-FFF2-40B4-BE49-F238E27FC236}">
                        <a16:creationId xmlns:a16="http://schemas.microsoft.com/office/drawing/2014/main" id="{73DA2D07-31CF-E5A2-9216-B146C41E688A}"/>
                      </a:ext>
                    </a:extLst>
                  </p:cNvPr>
                  <p:cNvGrpSpPr/>
                  <p:nvPr/>
                </p:nvGrpSpPr>
                <p:grpSpPr>
                  <a:xfrm>
                    <a:off x="9294259" y="-33566"/>
                    <a:ext cx="4055422" cy="3311397"/>
                    <a:chOff x="9294259" y="-33566"/>
                    <a:chExt cx="4055422" cy="3311397"/>
                  </a:xfrm>
                </p:grpSpPr>
                <p:grpSp>
                  <p:nvGrpSpPr>
                    <p:cNvPr id="57" name="Group 49">
                      <a:extLst>
                        <a:ext uri="{FF2B5EF4-FFF2-40B4-BE49-F238E27FC236}">
                          <a16:creationId xmlns:a16="http://schemas.microsoft.com/office/drawing/2014/main" id="{17381AF5-9A5F-0159-C8AC-32D01BE2A42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294259" y="1743951"/>
                      <a:ext cx="958522" cy="1533880"/>
                      <a:chOff x="9294259" y="1743951"/>
                      <a:chExt cx="958522" cy="1533880"/>
                    </a:xfrm>
                  </p:grpSpPr>
                  <p:sp>
                    <p:nvSpPr>
                      <p:cNvPr id="63" name="Freeform 148">
                        <a:extLst>
                          <a:ext uri="{FF2B5EF4-FFF2-40B4-BE49-F238E27FC236}">
                            <a16:creationId xmlns:a16="http://schemas.microsoft.com/office/drawing/2014/main" id="{9FB895FC-F0E0-7DF7-10C6-D7B043A88390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9311722" y="1751180"/>
                        <a:ext cx="882135" cy="904310"/>
                      </a:xfrm>
                      <a:custGeom>
                        <a:avLst/>
                        <a:gdLst>
                          <a:gd name="T0" fmla="*/ 167 w 334"/>
                          <a:gd name="T1" fmla="*/ 0 h 342"/>
                          <a:gd name="T2" fmla="*/ 0 w 334"/>
                          <a:gd name="T3" fmla="*/ 171 h 342"/>
                          <a:gd name="T4" fmla="*/ 0 w 334"/>
                          <a:gd name="T5" fmla="*/ 171 h 342"/>
                          <a:gd name="T6" fmla="*/ 167 w 334"/>
                          <a:gd name="T7" fmla="*/ 342 h 342"/>
                          <a:gd name="T8" fmla="*/ 167 w 334"/>
                          <a:gd name="T9" fmla="*/ 342 h 342"/>
                          <a:gd name="T10" fmla="*/ 167 w 334"/>
                          <a:gd name="T11" fmla="*/ 342 h 342"/>
                          <a:gd name="T12" fmla="*/ 334 w 334"/>
                          <a:gd name="T13" fmla="*/ 171 h 342"/>
                          <a:gd name="T14" fmla="*/ 334 w 334"/>
                          <a:gd name="T15" fmla="*/ 171 h 342"/>
                          <a:gd name="T16" fmla="*/ 167 w 334"/>
                          <a:gd name="T17" fmla="*/ 0 h 342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</a:cxnLst>
                        <a:rect l="0" t="0" r="r" b="b"/>
                        <a:pathLst>
                          <a:path w="334" h="342">
                            <a:moveTo>
                              <a:pt x="167" y="0"/>
                            </a:moveTo>
                            <a:cubicBezTo>
                              <a:pt x="75" y="0"/>
                              <a:pt x="0" y="76"/>
                              <a:pt x="0" y="171"/>
                            </a:cubicBezTo>
                            <a:cubicBezTo>
                              <a:pt x="0" y="171"/>
                              <a:pt x="0" y="171"/>
                              <a:pt x="0" y="171"/>
                            </a:cubicBezTo>
                            <a:cubicBezTo>
                              <a:pt x="0" y="265"/>
                              <a:pt x="75" y="342"/>
                              <a:pt x="167" y="342"/>
                            </a:cubicBezTo>
                            <a:cubicBezTo>
                              <a:pt x="167" y="342"/>
                              <a:pt x="167" y="342"/>
                              <a:pt x="167" y="342"/>
                            </a:cubicBezTo>
                            <a:cubicBezTo>
                              <a:pt x="167" y="342"/>
                              <a:pt x="167" y="342"/>
                              <a:pt x="167" y="342"/>
                            </a:cubicBezTo>
                            <a:cubicBezTo>
                              <a:pt x="259" y="342"/>
                              <a:pt x="334" y="265"/>
                              <a:pt x="334" y="171"/>
                            </a:cubicBezTo>
                            <a:cubicBezTo>
                              <a:pt x="334" y="171"/>
                              <a:pt x="334" y="171"/>
                              <a:pt x="334" y="171"/>
                            </a:cubicBezTo>
                            <a:cubicBezTo>
                              <a:pt x="334" y="76"/>
                              <a:pt x="259" y="0"/>
                              <a:pt x="167" y="0"/>
                            </a:cubicBezTo>
                          </a:path>
                        </a:pathLst>
                      </a:custGeom>
                      <a:solidFill>
                        <a:schemeClr val="bg2">
                          <a:alpha val="4000"/>
                        </a:schemeClr>
                      </a:solidFill>
                      <a:ln>
                        <a:noFill/>
                      </a:ln>
                    </p:spPr>
                    <p:txBody>
                      <a:bodyPr vert="horz" wrap="square" lIns="68580" tIns="34290" rIns="68580" bIns="3429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 sz="1350"/>
                      </a:p>
                    </p:txBody>
                  </p:sp>
                  <p:sp>
                    <p:nvSpPr>
                      <p:cNvPr id="64" name="Freeform 147">
                        <a:extLst>
                          <a:ext uri="{FF2B5EF4-FFF2-40B4-BE49-F238E27FC236}">
                            <a16:creationId xmlns:a16="http://schemas.microsoft.com/office/drawing/2014/main" id="{7F73A469-BC26-E331-4E29-BD20BACBF075}"/>
                          </a:ext>
                        </a:extLst>
                      </p:cNvPr>
                      <p:cNvSpPr>
                        <a:spLocks noEditPoints="1"/>
                      </p:cNvSpPr>
                      <p:nvPr/>
                    </p:nvSpPr>
                    <p:spPr bwMode="auto">
                      <a:xfrm>
                        <a:off x="9294259" y="1743951"/>
                        <a:ext cx="958522" cy="1533880"/>
                      </a:xfrm>
                      <a:custGeom>
                        <a:avLst/>
                        <a:gdLst>
                          <a:gd name="T0" fmla="*/ 363 w 363"/>
                          <a:gd name="T1" fmla="*/ 186 h 580"/>
                          <a:gd name="T2" fmla="*/ 181 w 363"/>
                          <a:gd name="T3" fmla="*/ 0 h 580"/>
                          <a:gd name="T4" fmla="*/ 0 w 363"/>
                          <a:gd name="T5" fmla="*/ 186 h 580"/>
                          <a:gd name="T6" fmla="*/ 174 w 363"/>
                          <a:gd name="T7" fmla="*/ 372 h 580"/>
                          <a:gd name="T8" fmla="*/ 174 w 363"/>
                          <a:gd name="T9" fmla="*/ 537 h 580"/>
                          <a:gd name="T10" fmla="*/ 159 w 363"/>
                          <a:gd name="T11" fmla="*/ 558 h 580"/>
                          <a:gd name="T12" fmla="*/ 181 w 363"/>
                          <a:gd name="T13" fmla="*/ 580 h 580"/>
                          <a:gd name="T14" fmla="*/ 203 w 363"/>
                          <a:gd name="T15" fmla="*/ 558 h 580"/>
                          <a:gd name="T16" fmla="*/ 188 w 363"/>
                          <a:gd name="T17" fmla="*/ 537 h 580"/>
                          <a:gd name="T18" fmla="*/ 188 w 363"/>
                          <a:gd name="T19" fmla="*/ 372 h 580"/>
                          <a:gd name="T20" fmla="*/ 363 w 363"/>
                          <a:gd name="T21" fmla="*/ 186 h 580"/>
                          <a:gd name="T22" fmla="*/ 14 w 363"/>
                          <a:gd name="T23" fmla="*/ 186 h 580"/>
                          <a:gd name="T24" fmla="*/ 181 w 363"/>
                          <a:gd name="T25" fmla="*/ 15 h 580"/>
                          <a:gd name="T26" fmla="*/ 348 w 363"/>
                          <a:gd name="T27" fmla="*/ 186 h 580"/>
                          <a:gd name="T28" fmla="*/ 181 w 363"/>
                          <a:gd name="T29" fmla="*/ 357 h 580"/>
                          <a:gd name="T30" fmla="*/ 14 w 363"/>
                          <a:gd name="T31" fmla="*/ 186 h 580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</a:cxnLst>
                        <a:rect l="0" t="0" r="r" b="b"/>
                        <a:pathLst>
                          <a:path w="363" h="580">
                            <a:moveTo>
                              <a:pt x="363" y="186"/>
                            </a:moveTo>
                            <a:cubicBezTo>
                              <a:pt x="363" y="83"/>
                              <a:pt x="281" y="0"/>
                              <a:pt x="181" y="0"/>
                            </a:cubicBezTo>
                            <a:cubicBezTo>
                              <a:pt x="81" y="0"/>
                              <a:pt x="0" y="83"/>
                              <a:pt x="0" y="186"/>
                            </a:cubicBezTo>
                            <a:cubicBezTo>
                              <a:pt x="0" y="286"/>
                              <a:pt x="77" y="368"/>
                              <a:pt x="174" y="372"/>
                            </a:cubicBezTo>
                            <a:cubicBezTo>
                              <a:pt x="174" y="537"/>
                              <a:pt x="174" y="537"/>
                              <a:pt x="174" y="537"/>
                            </a:cubicBezTo>
                            <a:cubicBezTo>
                              <a:pt x="166" y="540"/>
                              <a:pt x="159" y="548"/>
                              <a:pt x="159" y="558"/>
                            </a:cubicBezTo>
                            <a:cubicBezTo>
                              <a:pt x="159" y="570"/>
                              <a:pt x="169" y="580"/>
                              <a:pt x="181" y="580"/>
                            </a:cubicBezTo>
                            <a:cubicBezTo>
                              <a:pt x="193" y="580"/>
                              <a:pt x="203" y="570"/>
                              <a:pt x="203" y="558"/>
                            </a:cubicBezTo>
                            <a:cubicBezTo>
                              <a:pt x="203" y="548"/>
                              <a:pt x="197" y="540"/>
                              <a:pt x="188" y="537"/>
                            </a:cubicBezTo>
                            <a:cubicBezTo>
                              <a:pt x="188" y="372"/>
                              <a:pt x="188" y="372"/>
                              <a:pt x="188" y="372"/>
                            </a:cubicBezTo>
                            <a:cubicBezTo>
                              <a:pt x="285" y="368"/>
                              <a:pt x="363" y="286"/>
                              <a:pt x="363" y="186"/>
                            </a:cubicBezTo>
                            <a:moveTo>
                              <a:pt x="14" y="186"/>
                            </a:moveTo>
                            <a:cubicBezTo>
                              <a:pt x="14" y="91"/>
                              <a:pt x="89" y="15"/>
                              <a:pt x="181" y="15"/>
                            </a:cubicBezTo>
                            <a:cubicBezTo>
                              <a:pt x="273" y="15"/>
                              <a:pt x="348" y="91"/>
                              <a:pt x="348" y="186"/>
                            </a:cubicBezTo>
                            <a:cubicBezTo>
                              <a:pt x="348" y="280"/>
                              <a:pt x="273" y="357"/>
                              <a:pt x="181" y="357"/>
                            </a:cubicBezTo>
                            <a:cubicBezTo>
                              <a:pt x="89" y="357"/>
                              <a:pt x="14" y="280"/>
                              <a:pt x="14" y="186"/>
                            </a:cubicBezTo>
                          </a:path>
                        </a:pathLst>
                      </a:custGeom>
                      <a:solidFill>
                        <a:srgbClr val="0A31BE"/>
                      </a:solidFill>
                      <a:ln>
                        <a:solidFill>
                          <a:srgbClr val="0A31BE"/>
                        </a:solidFill>
                      </a:ln>
                    </p:spPr>
                    <p:txBody>
                      <a:bodyPr vert="horz" wrap="square" lIns="68580" tIns="34290" rIns="68580" bIns="3429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 sz="1350"/>
                      </a:p>
                    </p:txBody>
                  </p:sp>
                </p:grpSp>
                <p:grpSp>
                  <p:nvGrpSpPr>
                    <p:cNvPr id="58" name="Group 50">
                      <a:extLst>
                        <a:ext uri="{FF2B5EF4-FFF2-40B4-BE49-F238E27FC236}">
                          <a16:creationId xmlns:a16="http://schemas.microsoft.com/office/drawing/2014/main" id="{3ABAEA8C-4DE2-AC86-1E2A-94DE970777F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2957725" y="-33566"/>
                      <a:ext cx="391956" cy="454406"/>
                      <a:chOff x="12957725" y="-33566"/>
                      <a:chExt cx="391956" cy="454406"/>
                    </a:xfrm>
                    <a:solidFill>
                      <a:schemeClr val="accent3"/>
                    </a:solidFill>
                  </p:grpSpPr>
                  <p:sp>
                    <p:nvSpPr>
                      <p:cNvPr id="59" name="Rectangle 150">
                        <a:extLst>
                          <a:ext uri="{FF2B5EF4-FFF2-40B4-BE49-F238E27FC236}">
                            <a16:creationId xmlns:a16="http://schemas.microsoft.com/office/drawing/2014/main" id="{32ED6AD2-550D-33F8-69C0-FD91C8C65FDD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2957725" y="257660"/>
                        <a:ext cx="103665" cy="163180"/>
                      </a:xfrm>
                      <a:prstGeom prst="rect">
                        <a:avLst/>
                      </a:prstGeom>
                      <a:solidFill>
                        <a:srgbClr val="FF0000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68580" tIns="34290" rIns="68580" bIns="3429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 sz="1350"/>
                      </a:p>
                    </p:txBody>
                  </p:sp>
                  <p:sp>
                    <p:nvSpPr>
                      <p:cNvPr id="60" name="Rectangle 151">
                        <a:extLst>
                          <a:ext uri="{FF2B5EF4-FFF2-40B4-BE49-F238E27FC236}">
                            <a16:creationId xmlns:a16="http://schemas.microsoft.com/office/drawing/2014/main" id="{63653796-2ED0-2136-7D7B-9B5CF1406229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3102997" y="193249"/>
                        <a:ext cx="101309" cy="227591"/>
                      </a:xfrm>
                      <a:prstGeom prst="rect">
                        <a:avLst/>
                      </a:prstGeom>
                      <a:solidFill>
                        <a:srgbClr val="FF0000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68580" tIns="34290" rIns="68580" bIns="3429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 sz="1350"/>
                      </a:p>
                    </p:txBody>
                  </p:sp>
                  <p:sp>
                    <p:nvSpPr>
                      <p:cNvPr id="61" name="Rectangle 152">
                        <a:extLst>
                          <a:ext uri="{FF2B5EF4-FFF2-40B4-BE49-F238E27FC236}">
                            <a16:creationId xmlns:a16="http://schemas.microsoft.com/office/drawing/2014/main" id="{7BAB79CC-9B10-F152-A4CF-D448646F5774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3248370" y="149235"/>
                        <a:ext cx="101309" cy="271605"/>
                      </a:xfrm>
                      <a:prstGeom prst="rect">
                        <a:avLst/>
                      </a:prstGeom>
                      <a:solidFill>
                        <a:srgbClr val="FF0000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68580" tIns="34290" rIns="68580" bIns="3429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 sz="1350"/>
                      </a:p>
                    </p:txBody>
                  </p:sp>
                  <p:sp>
                    <p:nvSpPr>
                      <p:cNvPr id="62" name="Freeform 153">
                        <a:extLst>
                          <a:ext uri="{FF2B5EF4-FFF2-40B4-BE49-F238E27FC236}">
                            <a16:creationId xmlns:a16="http://schemas.microsoft.com/office/drawing/2014/main" id="{0D657946-C8FB-EB09-0763-1D657FAF0A47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12972713" y="-33566"/>
                        <a:ext cx="376968" cy="235105"/>
                      </a:xfrm>
                      <a:custGeom>
                        <a:avLst/>
                        <a:gdLst>
                          <a:gd name="T0" fmla="*/ 129 w 320"/>
                          <a:gd name="T1" fmla="*/ 112 h 219"/>
                          <a:gd name="T2" fmla="*/ 157 w 320"/>
                          <a:gd name="T3" fmla="*/ 142 h 219"/>
                          <a:gd name="T4" fmla="*/ 157 w 320"/>
                          <a:gd name="T5" fmla="*/ 142 h 219"/>
                          <a:gd name="T6" fmla="*/ 180 w 320"/>
                          <a:gd name="T7" fmla="*/ 165 h 219"/>
                          <a:gd name="T8" fmla="*/ 180 w 320"/>
                          <a:gd name="T9" fmla="*/ 165 h 219"/>
                          <a:gd name="T10" fmla="*/ 180 w 320"/>
                          <a:gd name="T11" fmla="*/ 165 h 219"/>
                          <a:gd name="T12" fmla="*/ 204 w 320"/>
                          <a:gd name="T13" fmla="*/ 142 h 219"/>
                          <a:gd name="T14" fmla="*/ 204 w 320"/>
                          <a:gd name="T15" fmla="*/ 142 h 219"/>
                          <a:gd name="T16" fmla="*/ 292 w 320"/>
                          <a:gd name="T17" fmla="*/ 54 h 219"/>
                          <a:gd name="T18" fmla="*/ 303 w 320"/>
                          <a:gd name="T19" fmla="*/ 64 h 219"/>
                          <a:gd name="T20" fmla="*/ 311 w 320"/>
                          <a:gd name="T21" fmla="*/ 32 h 219"/>
                          <a:gd name="T22" fmla="*/ 320 w 320"/>
                          <a:gd name="T23" fmla="*/ 0 h 219"/>
                          <a:gd name="T24" fmla="*/ 288 w 320"/>
                          <a:gd name="T25" fmla="*/ 9 h 219"/>
                          <a:gd name="T26" fmla="*/ 255 w 320"/>
                          <a:gd name="T27" fmla="*/ 17 h 219"/>
                          <a:gd name="T28" fmla="*/ 268 w 320"/>
                          <a:gd name="T29" fmla="*/ 28 h 219"/>
                          <a:gd name="T30" fmla="*/ 180 w 320"/>
                          <a:gd name="T31" fmla="*/ 118 h 219"/>
                          <a:gd name="T32" fmla="*/ 129 w 320"/>
                          <a:gd name="T33" fmla="*/ 64 h 219"/>
                          <a:gd name="T34" fmla="*/ 129 w 320"/>
                          <a:gd name="T35" fmla="*/ 64 h 219"/>
                          <a:gd name="T36" fmla="*/ 129 w 320"/>
                          <a:gd name="T37" fmla="*/ 64 h 219"/>
                          <a:gd name="T38" fmla="*/ 0 w 320"/>
                          <a:gd name="T39" fmla="*/ 195 h 219"/>
                          <a:gd name="T40" fmla="*/ 24 w 320"/>
                          <a:gd name="T41" fmla="*/ 219 h 219"/>
                          <a:gd name="T42" fmla="*/ 129 w 320"/>
                          <a:gd name="T43" fmla="*/ 112 h 219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</a:cxnLst>
                        <a:rect l="0" t="0" r="r" b="b"/>
                        <a:pathLst>
                          <a:path w="320" h="219">
                            <a:moveTo>
                              <a:pt x="129" y="112"/>
                            </a:moveTo>
                            <a:lnTo>
                              <a:pt x="157" y="142"/>
                            </a:lnTo>
                            <a:lnTo>
                              <a:pt x="157" y="142"/>
                            </a:lnTo>
                            <a:lnTo>
                              <a:pt x="180" y="165"/>
                            </a:lnTo>
                            <a:lnTo>
                              <a:pt x="180" y="165"/>
                            </a:lnTo>
                            <a:lnTo>
                              <a:pt x="180" y="165"/>
                            </a:lnTo>
                            <a:lnTo>
                              <a:pt x="204" y="142"/>
                            </a:lnTo>
                            <a:lnTo>
                              <a:pt x="204" y="142"/>
                            </a:lnTo>
                            <a:lnTo>
                              <a:pt x="292" y="54"/>
                            </a:lnTo>
                            <a:lnTo>
                              <a:pt x="303" y="64"/>
                            </a:lnTo>
                            <a:lnTo>
                              <a:pt x="311" y="32"/>
                            </a:lnTo>
                            <a:lnTo>
                              <a:pt x="320" y="0"/>
                            </a:lnTo>
                            <a:lnTo>
                              <a:pt x="288" y="9"/>
                            </a:lnTo>
                            <a:lnTo>
                              <a:pt x="255" y="17"/>
                            </a:lnTo>
                            <a:lnTo>
                              <a:pt x="268" y="28"/>
                            </a:lnTo>
                            <a:lnTo>
                              <a:pt x="180" y="118"/>
                            </a:lnTo>
                            <a:lnTo>
                              <a:pt x="129" y="64"/>
                            </a:lnTo>
                            <a:lnTo>
                              <a:pt x="129" y="64"/>
                            </a:lnTo>
                            <a:lnTo>
                              <a:pt x="129" y="64"/>
                            </a:lnTo>
                            <a:lnTo>
                              <a:pt x="0" y="195"/>
                            </a:lnTo>
                            <a:lnTo>
                              <a:pt x="24" y="219"/>
                            </a:lnTo>
                            <a:lnTo>
                              <a:pt x="129" y="112"/>
                            </a:lnTo>
                            <a:close/>
                          </a:path>
                        </a:pathLst>
                      </a:custGeom>
                      <a:solidFill>
                        <a:srgbClr val="FF0000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68580" tIns="34290" rIns="68580" bIns="3429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 sz="1350"/>
                      </a:p>
                    </p:txBody>
                  </p:sp>
                </p:grpSp>
              </p:grpSp>
            </p:grpSp>
          </p:grpSp>
          <p:grpSp>
            <p:nvGrpSpPr>
              <p:cNvPr id="34" name="Group 93">
                <a:extLst>
                  <a:ext uri="{FF2B5EF4-FFF2-40B4-BE49-F238E27FC236}">
                    <a16:creationId xmlns:a16="http://schemas.microsoft.com/office/drawing/2014/main" id="{C2B72FAA-E9E2-67A8-BC1A-EAEA44677EAC}"/>
                  </a:ext>
                </a:extLst>
              </p:cNvPr>
              <p:cNvGrpSpPr/>
              <p:nvPr/>
            </p:nvGrpSpPr>
            <p:grpSpPr>
              <a:xfrm>
                <a:off x="1290226" y="3649671"/>
                <a:ext cx="640154" cy="812238"/>
                <a:chOff x="1290226" y="3649671"/>
                <a:chExt cx="640154" cy="812238"/>
              </a:xfrm>
            </p:grpSpPr>
            <p:grpSp>
              <p:nvGrpSpPr>
                <p:cNvPr id="35" name="Group 94">
                  <a:extLst>
                    <a:ext uri="{FF2B5EF4-FFF2-40B4-BE49-F238E27FC236}">
                      <a16:creationId xmlns:a16="http://schemas.microsoft.com/office/drawing/2014/main" id="{C27224CF-9ADD-8BB6-47E5-3F82258F2CE5}"/>
                    </a:ext>
                  </a:extLst>
                </p:cNvPr>
                <p:cNvGrpSpPr/>
                <p:nvPr/>
              </p:nvGrpSpPr>
              <p:grpSpPr>
                <a:xfrm>
                  <a:off x="1290226" y="3649671"/>
                  <a:ext cx="640154" cy="764202"/>
                  <a:chOff x="249411" y="4079144"/>
                  <a:chExt cx="640154" cy="764202"/>
                </a:xfrm>
              </p:grpSpPr>
              <p:sp>
                <p:nvSpPr>
                  <p:cNvPr id="37" name="Freeform 91">
                    <a:extLst>
                      <a:ext uri="{FF2B5EF4-FFF2-40B4-BE49-F238E27FC236}">
                        <a16:creationId xmlns:a16="http://schemas.microsoft.com/office/drawing/2014/main" id="{59AA01AA-6F7C-788D-C67D-BDCF9CF2F89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33606" y="4531363"/>
                    <a:ext cx="474910" cy="311983"/>
                  </a:xfrm>
                  <a:custGeom>
                    <a:avLst/>
                    <a:gdLst>
                      <a:gd name="T0" fmla="*/ 324 w 411"/>
                      <a:gd name="T1" fmla="*/ 0 h 270"/>
                      <a:gd name="T2" fmla="*/ 411 w 411"/>
                      <a:gd name="T3" fmla="*/ 270 h 270"/>
                      <a:gd name="T4" fmla="*/ 0 w 411"/>
                      <a:gd name="T5" fmla="*/ 270 h 270"/>
                      <a:gd name="T6" fmla="*/ 87 w 411"/>
                      <a:gd name="T7" fmla="*/ 0 h 270"/>
                      <a:gd name="T8" fmla="*/ 324 w 411"/>
                      <a:gd name="T9" fmla="*/ 0 h 27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11" h="270">
                        <a:moveTo>
                          <a:pt x="324" y="0"/>
                        </a:moveTo>
                        <a:lnTo>
                          <a:pt x="411" y="270"/>
                        </a:lnTo>
                        <a:lnTo>
                          <a:pt x="0" y="270"/>
                        </a:lnTo>
                        <a:lnTo>
                          <a:pt x="87" y="0"/>
                        </a:lnTo>
                        <a:lnTo>
                          <a:pt x="324" y="0"/>
                        </a:lnTo>
                        <a:close/>
                      </a:path>
                    </a:pathLst>
                  </a:custGeom>
                  <a:solidFill>
                    <a:srgbClr val="0A31BE"/>
                  </a:solidFill>
                  <a:ln>
                    <a:noFill/>
                  </a:ln>
                  <a:effectLst/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1350"/>
                  </a:p>
                </p:txBody>
              </p:sp>
              <p:sp>
                <p:nvSpPr>
                  <p:cNvPr id="38" name="Oval 97">
                    <a:extLst>
                      <a:ext uri="{FF2B5EF4-FFF2-40B4-BE49-F238E27FC236}">
                        <a16:creationId xmlns:a16="http://schemas.microsoft.com/office/drawing/2014/main" id="{6F779FAA-0DD4-C5AA-0769-EA842B208AB0}"/>
                      </a:ext>
                    </a:extLst>
                  </p:cNvPr>
                  <p:cNvSpPr/>
                  <p:nvPr/>
                </p:nvSpPr>
                <p:spPr>
                  <a:xfrm>
                    <a:off x="719575" y="4395614"/>
                    <a:ext cx="97208" cy="130906"/>
                  </a:xfrm>
                  <a:prstGeom prst="ellipse">
                    <a:avLst/>
                  </a:prstGeom>
                  <a:solidFill>
                    <a:srgbClr val="0A31BE"/>
                  </a:solidFill>
                  <a:ln>
                    <a:noFill/>
                  </a:ln>
                  <a:effectLst/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1350"/>
                  </a:p>
                </p:txBody>
              </p:sp>
              <p:sp>
                <p:nvSpPr>
                  <p:cNvPr id="39" name="Freeform 321">
                    <a:extLst>
                      <a:ext uri="{FF2B5EF4-FFF2-40B4-BE49-F238E27FC236}">
                        <a16:creationId xmlns:a16="http://schemas.microsoft.com/office/drawing/2014/main" id="{1DA9B208-8969-3723-3DEE-745914A4E5E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721926" y="4529693"/>
                    <a:ext cx="167639" cy="164356"/>
                  </a:xfrm>
                  <a:custGeom>
                    <a:avLst/>
                    <a:gdLst>
                      <a:gd name="connsiteX0" fmla="*/ 1152573 w 1271528"/>
                      <a:gd name="connsiteY0" fmla="*/ 0 h 1246634"/>
                      <a:gd name="connsiteX1" fmla="*/ 910518 w 1271528"/>
                      <a:gd name="connsiteY1" fmla="*/ 385270 h 1246634"/>
                      <a:gd name="connsiteX2" fmla="*/ 635214 w 1271528"/>
                      <a:gd name="connsiteY2" fmla="*/ 16625 h 1246634"/>
                      <a:gd name="connsiteX3" fmla="*/ 0 w 1271528"/>
                      <a:gd name="connsiteY3" fmla="*/ 462751 h 1246634"/>
                      <a:gd name="connsiteX4" fmla="*/ 33467 w 1271528"/>
                      <a:gd name="connsiteY4" fmla="*/ 1141538 h 1246634"/>
                      <a:gd name="connsiteX5" fmla="*/ 38305 w 1271528"/>
                      <a:gd name="connsiteY5" fmla="*/ 1246634 h 1246634"/>
                      <a:gd name="connsiteX6" fmla="*/ 858994 w 1271528"/>
                      <a:gd name="connsiteY6" fmla="*/ 1246634 h 1246634"/>
                      <a:gd name="connsiteX7" fmla="*/ 1271528 w 1271528"/>
                      <a:gd name="connsiteY7" fmla="*/ 9736 h 1246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271528" h="1246634">
                        <a:moveTo>
                          <a:pt x="1152573" y="0"/>
                        </a:moveTo>
                        <a:lnTo>
                          <a:pt x="910518" y="385270"/>
                        </a:lnTo>
                        <a:lnTo>
                          <a:pt x="635214" y="16625"/>
                        </a:lnTo>
                        <a:cubicBezTo>
                          <a:pt x="302309" y="26342"/>
                          <a:pt x="6875" y="183158"/>
                          <a:pt x="0" y="462751"/>
                        </a:cubicBezTo>
                        <a:cubicBezTo>
                          <a:pt x="12121" y="667498"/>
                          <a:pt x="22794" y="904450"/>
                          <a:pt x="33467" y="1141538"/>
                        </a:cubicBezTo>
                        <a:lnTo>
                          <a:pt x="38305" y="1246634"/>
                        </a:lnTo>
                        <a:lnTo>
                          <a:pt x="858994" y="1246634"/>
                        </a:lnTo>
                        <a:lnTo>
                          <a:pt x="1271528" y="9736"/>
                        </a:lnTo>
                        <a:close/>
                      </a:path>
                    </a:pathLst>
                  </a:custGeom>
                  <a:solidFill>
                    <a:srgbClr val="0A31BE"/>
                  </a:solidFill>
                  <a:ln>
                    <a:noFill/>
                  </a:ln>
                  <a:effectLst/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1350"/>
                  </a:p>
                </p:txBody>
              </p:sp>
              <p:sp>
                <p:nvSpPr>
                  <p:cNvPr id="40" name="Oval 99">
                    <a:extLst>
                      <a:ext uri="{FF2B5EF4-FFF2-40B4-BE49-F238E27FC236}">
                        <a16:creationId xmlns:a16="http://schemas.microsoft.com/office/drawing/2014/main" id="{A5C9EAB9-F5AB-ABB0-3B72-4DD59E57BA98}"/>
                      </a:ext>
                    </a:extLst>
                  </p:cNvPr>
                  <p:cNvSpPr/>
                  <p:nvPr/>
                </p:nvSpPr>
                <p:spPr>
                  <a:xfrm flipH="1">
                    <a:off x="322193" y="4395614"/>
                    <a:ext cx="97208" cy="130906"/>
                  </a:xfrm>
                  <a:prstGeom prst="ellipse">
                    <a:avLst/>
                  </a:prstGeom>
                  <a:solidFill>
                    <a:srgbClr val="0A31BE"/>
                  </a:solidFill>
                  <a:ln>
                    <a:noFill/>
                  </a:ln>
                  <a:effectLst/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1350"/>
                  </a:p>
                </p:txBody>
              </p:sp>
              <p:sp>
                <p:nvSpPr>
                  <p:cNvPr id="41" name="Freeform 319">
                    <a:extLst>
                      <a:ext uri="{FF2B5EF4-FFF2-40B4-BE49-F238E27FC236}">
                        <a16:creationId xmlns:a16="http://schemas.microsoft.com/office/drawing/2014/main" id="{D6023858-7843-0A6F-C2DD-F46681956A2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9411" y="4529693"/>
                    <a:ext cx="167639" cy="164356"/>
                  </a:xfrm>
                  <a:custGeom>
                    <a:avLst/>
                    <a:gdLst>
                      <a:gd name="connsiteX0" fmla="*/ 1152573 w 1271528"/>
                      <a:gd name="connsiteY0" fmla="*/ 0 h 1246634"/>
                      <a:gd name="connsiteX1" fmla="*/ 910518 w 1271528"/>
                      <a:gd name="connsiteY1" fmla="*/ 385270 h 1246634"/>
                      <a:gd name="connsiteX2" fmla="*/ 635214 w 1271528"/>
                      <a:gd name="connsiteY2" fmla="*/ 16625 h 1246634"/>
                      <a:gd name="connsiteX3" fmla="*/ 0 w 1271528"/>
                      <a:gd name="connsiteY3" fmla="*/ 462751 h 1246634"/>
                      <a:gd name="connsiteX4" fmla="*/ 33467 w 1271528"/>
                      <a:gd name="connsiteY4" fmla="*/ 1141538 h 1246634"/>
                      <a:gd name="connsiteX5" fmla="*/ 38305 w 1271528"/>
                      <a:gd name="connsiteY5" fmla="*/ 1246634 h 1246634"/>
                      <a:gd name="connsiteX6" fmla="*/ 858994 w 1271528"/>
                      <a:gd name="connsiteY6" fmla="*/ 1246634 h 1246634"/>
                      <a:gd name="connsiteX7" fmla="*/ 1271528 w 1271528"/>
                      <a:gd name="connsiteY7" fmla="*/ 9736 h 1246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271528" h="1246634">
                        <a:moveTo>
                          <a:pt x="1152573" y="0"/>
                        </a:moveTo>
                        <a:lnTo>
                          <a:pt x="910518" y="385270"/>
                        </a:lnTo>
                        <a:lnTo>
                          <a:pt x="635214" y="16625"/>
                        </a:lnTo>
                        <a:cubicBezTo>
                          <a:pt x="302309" y="26342"/>
                          <a:pt x="6875" y="183158"/>
                          <a:pt x="0" y="462751"/>
                        </a:cubicBezTo>
                        <a:cubicBezTo>
                          <a:pt x="12121" y="667498"/>
                          <a:pt x="22794" y="904450"/>
                          <a:pt x="33467" y="1141538"/>
                        </a:cubicBezTo>
                        <a:lnTo>
                          <a:pt x="38305" y="1246634"/>
                        </a:lnTo>
                        <a:lnTo>
                          <a:pt x="858994" y="1246634"/>
                        </a:lnTo>
                        <a:lnTo>
                          <a:pt x="1271528" y="9736"/>
                        </a:lnTo>
                        <a:close/>
                      </a:path>
                    </a:pathLst>
                  </a:custGeom>
                  <a:solidFill>
                    <a:srgbClr val="0A31BE"/>
                  </a:solidFill>
                  <a:ln>
                    <a:noFill/>
                  </a:ln>
                  <a:effectLst/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1350"/>
                  </a:p>
                </p:txBody>
              </p:sp>
              <p:sp>
                <p:nvSpPr>
                  <p:cNvPr id="42" name="Oval 101">
                    <a:extLst>
                      <a:ext uri="{FF2B5EF4-FFF2-40B4-BE49-F238E27FC236}">
                        <a16:creationId xmlns:a16="http://schemas.microsoft.com/office/drawing/2014/main" id="{0A782061-6EC1-13CB-D8A5-D7EEE5A22F68}"/>
                      </a:ext>
                    </a:extLst>
                  </p:cNvPr>
                  <p:cNvSpPr/>
                  <p:nvPr/>
                </p:nvSpPr>
                <p:spPr>
                  <a:xfrm>
                    <a:off x="524993" y="4079144"/>
                    <a:ext cx="86181" cy="114907"/>
                  </a:xfrm>
                  <a:prstGeom prst="ellipse">
                    <a:avLst/>
                  </a:prstGeom>
                  <a:solidFill>
                    <a:srgbClr val="0A31BE"/>
                  </a:solidFill>
                  <a:ln>
                    <a:noFill/>
                  </a:ln>
                  <a:effectLst/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1350"/>
                  </a:p>
                </p:txBody>
              </p:sp>
              <p:sp>
                <p:nvSpPr>
                  <p:cNvPr id="43" name="Freeform 317">
                    <a:extLst>
                      <a:ext uri="{FF2B5EF4-FFF2-40B4-BE49-F238E27FC236}">
                        <a16:creationId xmlns:a16="http://schemas.microsoft.com/office/drawing/2014/main" id="{F60C3FA2-E167-5394-9785-C43685F8EA6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437386" y="4194698"/>
                    <a:ext cx="260207" cy="325457"/>
                  </a:xfrm>
                  <a:custGeom>
                    <a:avLst/>
                    <a:gdLst>
                      <a:gd name="connsiteX0" fmla="*/ 1382521 w 1973650"/>
                      <a:gd name="connsiteY0" fmla="*/ 0 h 2468580"/>
                      <a:gd name="connsiteX1" fmla="*/ 986825 w 1973650"/>
                      <a:gd name="connsiteY1" fmla="*/ 847464 h 2468580"/>
                      <a:gd name="connsiteX2" fmla="*/ 591129 w 1973650"/>
                      <a:gd name="connsiteY2" fmla="*/ 0 h 2468580"/>
                      <a:gd name="connsiteX3" fmla="*/ 0 w 1973650"/>
                      <a:gd name="connsiteY3" fmla="*/ 480271 h 2468580"/>
                      <a:gd name="connsiteX4" fmla="*/ 73891 w 1973650"/>
                      <a:gd name="connsiteY4" fmla="*/ 1979876 h 2468580"/>
                      <a:gd name="connsiteX5" fmla="*/ 381638 w 1973650"/>
                      <a:gd name="connsiteY5" fmla="*/ 1973917 h 2468580"/>
                      <a:gd name="connsiteX6" fmla="*/ 345989 w 1973650"/>
                      <a:gd name="connsiteY6" fmla="*/ 713942 h 2468580"/>
                      <a:gd name="connsiteX7" fmla="*/ 405203 w 1973650"/>
                      <a:gd name="connsiteY7" fmla="*/ 707350 h 2468580"/>
                      <a:gd name="connsiteX8" fmla="*/ 473703 w 1973650"/>
                      <a:gd name="connsiteY8" fmla="*/ 2068462 h 2468580"/>
                      <a:gd name="connsiteX9" fmla="*/ 478192 w 1973650"/>
                      <a:gd name="connsiteY9" fmla="*/ 2468580 h 2468580"/>
                      <a:gd name="connsiteX10" fmla="*/ 915088 w 1973650"/>
                      <a:gd name="connsiteY10" fmla="*/ 2468580 h 2468580"/>
                      <a:gd name="connsiteX11" fmla="*/ 949801 w 1973650"/>
                      <a:gd name="connsiteY11" fmla="*/ 1955644 h 2468580"/>
                      <a:gd name="connsiteX12" fmla="*/ 1023849 w 1973650"/>
                      <a:gd name="connsiteY12" fmla="*/ 1955644 h 2468580"/>
                      <a:gd name="connsiteX13" fmla="*/ 1059888 w 1973650"/>
                      <a:gd name="connsiteY13" fmla="*/ 2468580 h 2468580"/>
                      <a:gd name="connsiteX14" fmla="*/ 1496838 w 1973650"/>
                      <a:gd name="connsiteY14" fmla="*/ 2468580 h 2468580"/>
                      <a:gd name="connsiteX15" fmla="*/ 1499948 w 1973650"/>
                      <a:gd name="connsiteY15" fmla="*/ 2068462 h 2468580"/>
                      <a:gd name="connsiteX16" fmla="*/ 1572742 w 1973650"/>
                      <a:gd name="connsiteY16" fmla="*/ 698761 h 2468580"/>
                      <a:gd name="connsiteX17" fmla="*/ 1629809 w 1973650"/>
                      <a:gd name="connsiteY17" fmla="*/ 705351 h 2468580"/>
                      <a:gd name="connsiteX18" fmla="*/ 1592012 w 1973650"/>
                      <a:gd name="connsiteY18" fmla="*/ 1973917 h 2468580"/>
                      <a:gd name="connsiteX19" fmla="*/ 1899759 w 1973650"/>
                      <a:gd name="connsiteY19" fmla="*/ 1979876 h 2468580"/>
                      <a:gd name="connsiteX20" fmla="*/ 1973650 w 1973650"/>
                      <a:gd name="connsiteY20" fmla="*/ 480271 h 2468580"/>
                      <a:gd name="connsiteX21" fmla="*/ 1382521 w 1973650"/>
                      <a:gd name="connsiteY21" fmla="*/ 0 h 24685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1973650" h="2468580">
                        <a:moveTo>
                          <a:pt x="1382521" y="0"/>
                        </a:moveTo>
                        <a:lnTo>
                          <a:pt x="986825" y="847464"/>
                        </a:lnTo>
                        <a:lnTo>
                          <a:pt x="591129" y="0"/>
                        </a:lnTo>
                        <a:cubicBezTo>
                          <a:pt x="168552" y="10726"/>
                          <a:pt x="7589" y="171611"/>
                          <a:pt x="0" y="480271"/>
                        </a:cubicBezTo>
                        <a:cubicBezTo>
                          <a:pt x="26761" y="932337"/>
                          <a:pt x="47131" y="1526618"/>
                          <a:pt x="73891" y="1979876"/>
                        </a:cubicBezTo>
                        <a:cubicBezTo>
                          <a:pt x="106044" y="2114145"/>
                          <a:pt x="364663" y="2074420"/>
                          <a:pt x="381638" y="1973917"/>
                        </a:cubicBezTo>
                        <a:cubicBezTo>
                          <a:pt x="368258" y="1571506"/>
                          <a:pt x="359369" y="1115955"/>
                          <a:pt x="345989" y="713942"/>
                        </a:cubicBezTo>
                        <a:cubicBezTo>
                          <a:pt x="349685" y="649402"/>
                          <a:pt x="408552" y="659669"/>
                          <a:pt x="405203" y="707350"/>
                        </a:cubicBezTo>
                        <a:cubicBezTo>
                          <a:pt x="427970" y="1141142"/>
                          <a:pt x="450936" y="1634668"/>
                          <a:pt x="473703" y="2068462"/>
                        </a:cubicBezTo>
                        <a:lnTo>
                          <a:pt x="478192" y="2468580"/>
                        </a:lnTo>
                        <a:lnTo>
                          <a:pt x="915088" y="2468580"/>
                        </a:lnTo>
                        <a:lnTo>
                          <a:pt x="949801" y="1955644"/>
                        </a:lnTo>
                        <a:cubicBezTo>
                          <a:pt x="961341" y="1902543"/>
                          <a:pt x="1023082" y="1920495"/>
                          <a:pt x="1023849" y="1955644"/>
                        </a:cubicBezTo>
                        <a:lnTo>
                          <a:pt x="1059888" y="2468580"/>
                        </a:lnTo>
                        <a:lnTo>
                          <a:pt x="1496838" y="2468580"/>
                        </a:lnTo>
                        <a:lnTo>
                          <a:pt x="1499948" y="2068462"/>
                        </a:lnTo>
                        <a:cubicBezTo>
                          <a:pt x="1522714" y="1634668"/>
                          <a:pt x="1549975" y="1132553"/>
                          <a:pt x="1572742" y="698761"/>
                        </a:cubicBezTo>
                        <a:cubicBezTo>
                          <a:pt x="1584426" y="657522"/>
                          <a:pt x="1634371" y="662287"/>
                          <a:pt x="1629809" y="705351"/>
                        </a:cubicBezTo>
                        <a:cubicBezTo>
                          <a:pt x="1616429" y="1107365"/>
                          <a:pt x="1605393" y="1571506"/>
                          <a:pt x="1592012" y="1973917"/>
                        </a:cubicBezTo>
                        <a:cubicBezTo>
                          <a:pt x="1608987" y="2074420"/>
                          <a:pt x="1867607" y="2114145"/>
                          <a:pt x="1899759" y="1979876"/>
                        </a:cubicBezTo>
                        <a:cubicBezTo>
                          <a:pt x="1926520" y="1526618"/>
                          <a:pt x="1946890" y="932337"/>
                          <a:pt x="1973650" y="480271"/>
                        </a:cubicBezTo>
                        <a:cubicBezTo>
                          <a:pt x="1966062" y="171611"/>
                          <a:pt x="1805098" y="10726"/>
                          <a:pt x="1382521" y="0"/>
                        </a:cubicBezTo>
                        <a:close/>
                      </a:path>
                    </a:pathLst>
                  </a:custGeom>
                  <a:solidFill>
                    <a:srgbClr val="0A31BE"/>
                  </a:solidFill>
                  <a:ln>
                    <a:noFill/>
                  </a:ln>
                  <a:effectLst/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1350"/>
                  </a:p>
                </p:txBody>
              </p:sp>
            </p:grpSp>
            <p:sp>
              <p:nvSpPr>
                <p:cNvPr id="36" name="Freeform 90">
                  <a:extLst>
                    <a:ext uri="{FF2B5EF4-FFF2-40B4-BE49-F238E27FC236}">
                      <a16:creationId xmlns:a16="http://schemas.microsoft.com/office/drawing/2014/main" id="{9ED7BC70-C3B3-D35B-2C35-CADC959B536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74737" y="4426088"/>
                  <a:ext cx="474910" cy="35821"/>
                </a:xfrm>
                <a:custGeom>
                  <a:avLst/>
                  <a:gdLst>
                    <a:gd name="T0" fmla="*/ 411 w 411"/>
                    <a:gd name="T1" fmla="*/ 0 h 31"/>
                    <a:gd name="T2" fmla="*/ 411 w 411"/>
                    <a:gd name="T3" fmla="*/ 14 h 31"/>
                    <a:gd name="T4" fmla="*/ 385 w 411"/>
                    <a:gd name="T5" fmla="*/ 31 h 31"/>
                    <a:gd name="T6" fmla="*/ 27 w 411"/>
                    <a:gd name="T7" fmla="*/ 31 h 31"/>
                    <a:gd name="T8" fmla="*/ 0 w 411"/>
                    <a:gd name="T9" fmla="*/ 13 h 31"/>
                    <a:gd name="T10" fmla="*/ 0 w 411"/>
                    <a:gd name="T11" fmla="*/ 0 h 31"/>
                    <a:gd name="T12" fmla="*/ 411 w 411"/>
                    <a:gd name="T13" fmla="*/ 0 h 31"/>
                    <a:gd name="connsiteX0" fmla="*/ 10000 w 10000"/>
                    <a:gd name="connsiteY0" fmla="*/ 0 h 10000"/>
                    <a:gd name="connsiteX1" fmla="*/ 10000 w 10000"/>
                    <a:gd name="connsiteY1" fmla="*/ 4516 h 10000"/>
                    <a:gd name="connsiteX2" fmla="*/ 9367 w 10000"/>
                    <a:gd name="connsiteY2" fmla="*/ 10000 h 10000"/>
                    <a:gd name="connsiteX3" fmla="*/ 657 w 10000"/>
                    <a:gd name="connsiteY3" fmla="*/ 10000 h 10000"/>
                    <a:gd name="connsiteX4" fmla="*/ 0 w 10000"/>
                    <a:gd name="connsiteY4" fmla="*/ 4194 h 10000"/>
                    <a:gd name="connsiteX5" fmla="*/ 0 w 10000"/>
                    <a:gd name="connsiteY5" fmla="*/ 0 h 10000"/>
                    <a:gd name="connsiteX6" fmla="*/ 10000 w 10000"/>
                    <a:gd name="connsiteY6" fmla="*/ 0 h 10000"/>
                    <a:gd name="connsiteX0" fmla="*/ 10000 w 10000"/>
                    <a:gd name="connsiteY0" fmla="*/ 0 h 10000"/>
                    <a:gd name="connsiteX1" fmla="*/ 10000 w 10000"/>
                    <a:gd name="connsiteY1" fmla="*/ 4516 h 10000"/>
                    <a:gd name="connsiteX2" fmla="*/ 9367 w 10000"/>
                    <a:gd name="connsiteY2" fmla="*/ 10000 h 10000"/>
                    <a:gd name="connsiteX3" fmla="*/ 657 w 10000"/>
                    <a:gd name="connsiteY3" fmla="*/ 10000 h 10000"/>
                    <a:gd name="connsiteX4" fmla="*/ 0 w 10000"/>
                    <a:gd name="connsiteY4" fmla="*/ 4194 h 10000"/>
                    <a:gd name="connsiteX5" fmla="*/ 0 w 10000"/>
                    <a:gd name="connsiteY5" fmla="*/ 0 h 10000"/>
                    <a:gd name="connsiteX6" fmla="*/ 10000 w 10000"/>
                    <a:gd name="connsiteY6" fmla="*/ 0 h 10000"/>
                    <a:gd name="connsiteX0" fmla="*/ 10000 w 10000"/>
                    <a:gd name="connsiteY0" fmla="*/ 0 h 10000"/>
                    <a:gd name="connsiteX1" fmla="*/ 10000 w 10000"/>
                    <a:gd name="connsiteY1" fmla="*/ 4516 h 10000"/>
                    <a:gd name="connsiteX2" fmla="*/ 9367 w 10000"/>
                    <a:gd name="connsiteY2" fmla="*/ 10000 h 10000"/>
                    <a:gd name="connsiteX3" fmla="*/ 657 w 10000"/>
                    <a:gd name="connsiteY3" fmla="*/ 10000 h 10000"/>
                    <a:gd name="connsiteX4" fmla="*/ 0 w 10000"/>
                    <a:gd name="connsiteY4" fmla="*/ 4194 h 10000"/>
                    <a:gd name="connsiteX5" fmla="*/ 0 w 10000"/>
                    <a:gd name="connsiteY5" fmla="*/ 0 h 10000"/>
                    <a:gd name="connsiteX6" fmla="*/ 10000 w 10000"/>
                    <a:gd name="connsiteY6" fmla="*/ 0 h 10000"/>
                    <a:gd name="connsiteX0" fmla="*/ 10000 w 10000"/>
                    <a:gd name="connsiteY0" fmla="*/ 0 h 10000"/>
                    <a:gd name="connsiteX1" fmla="*/ 10000 w 10000"/>
                    <a:gd name="connsiteY1" fmla="*/ 4516 h 10000"/>
                    <a:gd name="connsiteX2" fmla="*/ 9367 w 10000"/>
                    <a:gd name="connsiteY2" fmla="*/ 10000 h 10000"/>
                    <a:gd name="connsiteX3" fmla="*/ 657 w 10000"/>
                    <a:gd name="connsiteY3" fmla="*/ 10000 h 10000"/>
                    <a:gd name="connsiteX4" fmla="*/ 0 w 10000"/>
                    <a:gd name="connsiteY4" fmla="*/ 4194 h 10000"/>
                    <a:gd name="connsiteX5" fmla="*/ 0 w 10000"/>
                    <a:gd name="connsiteY5" fmla="*/ 0 h 10000"/>
                    <a:gd name="connsiteX6" fmla="*/ 10000 w 10000"/>
                    <a:gd name="connsiteY6" fmla="*/ 0 h 10000"/>
                    <a:gd name="connsiteX0" fmla="*/ 10000 w 10000"/>
                    <a:gd name="connsiteY0" fmla="*/ 0 h 10000"/>
                    <a:gd name="connsiteX1" fmla="*/ 10000 w 10000"/>
                    <a:gd name="connsiteY1" fmla="*/ 4516 h 10000"/>
                    <a:gd name="connsiteX2" fmla="*/ 9367 w 10000"/>
                    <a:gd name="connsiteY2" fmla="*/ 10000 h 10000"/>
                    <a:gd name="connsiteX3" fmla="*/ 657 w 10000"/>
                    <a:gd name="connsiteY3" fmla="*/ 10000 h 10000"/>
                    <a:gd name="connsiteX4" fmla="*/ 0 w 10000"/>
                    <a:gd name="connsiteY4" fmla="*/ 4194 h 10000"/>
                    <a:gd name="connsiteX5" fmla="*/ 0 w 10000"/>
                    <a:gd name="connsiteY5" fmla="*/ 0 h 10000"/>
                    <a:gd name="connsiteX6" fmla="*/ 10000 w 10000"/>
                    <a:gd name="connsiteY6" fmla="*/ 0 h 10000"/>
                    <a:gd name="connsiteX0" fmla="*/ 10000 w 10000"/>
                    <a:gd name="connsiteY0" fmla="*/ 0 h 10000"/>
                    <a:gd name="connsiteX1" fmla="*/ 10000 w 10000"/>
                    <a:gd name="connsiteY1" fmla="*/ 4516 h 10000"/>
                    <a:gd name="connsiteX2" fmla="*/ 9367 w 10000"/>
                    <a:gd name="connsiteY2" fmla="*/ 10000 h 10000"/>
                    <a:gd name="connsiteX3" fmla="*/ 657 w 10000"/>
                    <a:gd name="connsiteY3" fmla="*/ 10000 h 10000"/>
                    <a:gd name="connsiteX4" fmla="*/ 0 w 10000"/>
                    <a:gd name="connsiteY4" fmla="*/ 4194 h 10000"/>
                    <a:gd name="connsiteX5" fmla="*/ 0 w 10000"/>
                    <a:gd name="connsiteY5" fmla="*/ 0 h 10000"/>
                    <a:gd name="connsiteX6" fmla="*/ 10000 w 10000"/>
                    <a:gd name="connsiteY6" fmla="*/ 0 h 10000"/>
                    <a:gd name="connsiteX0" fmla="*/ 10000 w 10000"/>
                    <a:gd name="connsiteY0" fmla="*/ 0 h 10000"/>
                    <a:gd name="connsiteX1" fmla="*/ 10000 w 10000"/>
                    <a:gd name="connsiteY1" fmla="*/ 4516 h 10000"/>
                    <a:gd name="connsiteX2" fmla="*/ 9367 w 10000"/>
                    <a:gd name="connsiteY2" fmla="*/ 10000 h 10000"/>
                    <a:gd name="connsiteX3" fmla="*/ 657 w 10000"/>
                    <a:gd name="connsiteY3" fmla="*/ 10000 h 10000"/>
                    <a:gd name="connsiteX4" fmla="*/ 0 w 10000"/>
                    <a:gd name="connsiteY4" fmla="*/ 4194 h 10000"/>
                    <a:gd name="connsiteX5" fmla="*/ 0 w 10000"/>
                    <a:gd name="connsiteY5" fmla="*/ 0 h 10000"/>
                    <a:gd name="connsiteX6" fmla="*/ 10000 w 10000"/>
                    <a:gd name="connsiteY6" fmla="*/ 0 h 10000"/>
                    <a:gd name="connsiteX0" fmla="*/ 10000 w 10000"/>
                    <a:gd name="connsiteY0" fmla="*/ 0 h 10000"/>
                    <a:gd name="connsiteX1" fmla="*/ 10000 w 10000"/>
                    <a:gd name="connsiteY1" fmla="*/ 4516 h 10000"/>
                    <a:gd name="connsiteX2" fmla="*/ 9367 w 10000"/>
                    <a:gd name="connsiteY2" fmla="*/ 10000 h 10000"/>
                    <a:gd name="connsiteX3" fmla="*/ 657 w 10000"/>
                    <a:gd name="connsiteY3" fmla="*/ 10000 h 10000"/>
                    <a:gd name="connsiteX4" fmla="*/ 0 w 10000"/>
                    <a:gd name="connsiteY4" fmla="*/ 4194 h 10000"/>
                    <a:gd name="connsiteX5" fmla="*/ 0 w 10000"/>
                    <a:gd name="connsiteY5" fmla="*/ 0 h 10000"/>
                    <a:gd name="connsiteX6" fmla="*/ 10000 w 10000"/>
                    <a:gd name="connsiteY6" fmla="*/ 0 h 10000"/>
                    <a:gd name="connsiteX0" fmla="*/ 10000 w 10000"/>
                    <a:gd name="connsiteY0" fmla="*/ 0 h 10072"/>
                    <a:gd name="connsiteX1" fmla="*/ 10000 w 10000"/>
                    <a:gd name="connsiteY1" fmla="*/ 4516 h 10072"/>
                    <a:gd name="connsiteX2" fmla="*/ 9367 w 10000"/>
                    <a:gd name="connsiteY2" fmla="*/ 10000 h 10072"/>
                    <a:gd name="connsiteX3" fmla="*/ 657 w 10000"/>
                    <a:gd name="connsiteY3" fmla="*/ 10000 h 10072"/>
                    <a:gd name="connsiteX4" fmla="*/ 0 w 10000"/>
                    <a:gd name="connsiteY4" fmla="*/ 4194 h 10072"/>
                    <a:gd name="connsiteX5" fmla="*/ 0 w 10000"/>
                    <a:gd name="connsiteY5" fmla="*/ 0 h 10072"/>
                    <a:gd name="connsiteX6" fmla="*/ 10000 w 10000"/>
                    <a:gd name="connsiteY6" fmla="*/ 0 h 10072"/>
                    <a:gd name="connsiteX0" fmla="*/ 10000 w 10000"/>
                    <a:gd name="connsiteY0" fmla="*/ 0 h 10072"/>
                    <a:gd name="connsiteX1" fmla="*/ 10000 w 10000"/>
                    <a:gd name="connsiteY1" fmla="*/ 4516 h 10072"/>
                    <a:gd name="connsiteX2" fmla="*/ 9367 w 10000"/>
                    <a:gd name="connsiteY2" fmla="*/ 10000 h 10072"/>
                    <a:gd name="connsiteX3" fmla="*/ 657 w 10000"/>
                    <a:gd name="connsiteY3" fmla="*/ 10000 h 10072"/>
                    <a:gd name="connsiteX4" fmla="*/ 0 w 10000"/>
                    <a:gd name="connsiteY4" fmla="*/ 4194 h 10072"/>
                    <a:gd name="connsiteX5" fmla="*/ 0 w 10000"/>
                    <a:gd name="connsiteY5" fmla="*/ 0 h 10072"/>
                    <a:gd name="connsiteX6" fmla="*/ 10000 w 10000"/>
                    <a:gd name="connsiteY6" fmla="*/ 0 h 10072"/>
                    <a:gd name="connsiteX0" fmla="*/ 10000 w 10000"/>
                    <a:gd name="connsiteY0" fmla="*/ 0 h 10003"/>
                    <a:gd name="connsiteX1" fmla="*/ 10000 w 10000"/>
                    <a:gd name="connsiteY1" fmla="*/ 4516 h 10003"/>
                    <a:gd name="connsiteX2" fmla="*/ 9367 w 10000"/>
                    <a:gd name="connsiteY2" fmla="*/ 10000 h 10003"/>
                    <a:gd name="connsiteX3" fmla="*/ 657 w 10000"/>
                    <a:gd name="connsiteY3" fmla="*/ 10000 h 10003"/>
                    <a:gd name="connsiteX4" fmla="*/ 0 w 10000"/>
                    <a:gd name="connsiteY4" fmla="*/ 4194 h 10003"/>
                    <a:gd name="connsiteX5" fmla="*/ 0 w 10000"/>
                    <a:gd name="connsiteY5" fmla="*/ 0 h 10003"/>
                    <a:gd name="connsiteX6" fmla="*/ 10000 w 10000"/>
                    <a:gd name="connsiteY6" fmla="*/ 0 h 10003"/>
                    <a:gd name="connsiteX0" fmla="*/ 10000 w 10000"/>
                    <a:gd name="connsiteY0" fmla="*/ 0 h 10003"/>
                    <a:gd name="connsiteX1" fmla="*/ 10000 w 10000"/>
                    <a:gd name="connsiteY1" fmla="*/ 4516 h 10003"/>
                    <a:gd name="connsiteX2" fmla="*/ 9367 w 10000"/>
                    <a:gd name="connsiteY2" fmla="*/ 10000 h 10003"/>
                    <a:gd name="connsiteX3" fmla="*/ 657 w 10000"/>
                    <a:gd name="connsiteY3" fmla="*/ 10000 h 10003"/>
                    <a:gd name="connsiteX4" fmla="*/ 0 w 10000"/>
                    <a:gd name="connsiteY4" fmla="*/ 4194 h 10003"/>
                    <a:gd name="connsiteX5" fmla="*/ 0 w 10000"/>
                    <a:gd name="connsiteY5" fmla="*/ 0 h 10003"/>
                    <a:gd name="connsiteX6" fmla="*/ 10000 w 10000"/>
                    <a:gd name="connsiteY6" fmla="*/ 0 h 10003"/>
                    <a:gd name="connsiteX0" fmla="*/ 10000 w 10000"/>
                    <a:gd name="connsiteY0" fmla="*/ 0 h 10000"/>
                    <a:gd name="connsiteX1" fmla="*/ 10000 w 10000"/>
                    <a:gd name="connsiteY1" fmla="*/ 4516 h 10000"/>
                    <a:gd name="connsiteX2" fmla="*/ 9367 w 10000"/>
                    <a:gd name="connsiteY2" fmla="*/ 10000 h 10000"/>
                    <a:gd name="connsiteX3" fmla="*/ 657 w 10000"/>
                    <a:gd name="connsiteY3" fmla="*/ 10000 h 10000"/>
                    <a:gd name="connsiteX4" fmla="*/ 0 w 10000"/>
                    <a:gd name="connsiteY4" fmla="*/ 4194 h 10000"/>
                    <a:gd name="connsiteX5" fmla="*/ 0 w 10000"/>
                    <a:gd name="connsiteY5" fmla="*/ 0 h 10000"/>
                    <a:gd name="connsiteX6" fmla="*/ 10000 w 10000"/>
                    <a:gd name="connsiteY6" fmla="*/ 0 h 10000"/>
                    <a:gd name="connsiteX0" fmla="*/ 10000 w 10000"/>
                    <a:gd name="connsiteY0" fmla="*/ 0 h 10000"/>
                    <a:gd name="connsiteX1" fmla="*/ 10000 w 10000"/>
                    <a:gd name="connsiteY1" fmla="*/ 4516 h 10000"/>
                    <a:gd name="connsiteX2" fmla="*/ 9367 w 10000"/>
                    <a:gd name="connsiteY2" fmla="*/ 10000 h 10000"/>
                    <a:gd name="connsiteX3" fmla="*/ 657 w 10000"/>
                    <a:gd name="connsiteY3" fmla="*/ 10000 h 10000"/>
                    <a:gd name="connsiteX4" fmla="*/ 0 w 10000"/>
                    <a:gd name="connsiteY4" fmla="*/ 4194 h 10000"/>
                    <a:gd name="connsiteX5" fmla="*/ 0 w 10000"/>
                    <a:gd name="connsiteY5" fmla="*/ 0 h 10000"/>
                    <a:gd name="connsiteX6" fmla="*/ 10000 w 10000"/>
                    <a:gd name="connsiteY6" fmla="*/ 0 h 10000"/>
                    <a:gd name="connsiteX0" fmla="*/ 10000 w 10000"/>
                    <a:gd name="connsiteY0" fmla="*/ 0 h 10000"/>
                    <a:gd name="connsiteX1" fmla="*/ 10000 w 10000"/>
                    <a:gd name="connsiteY1" fmla="*/ 4516 h 10000"/>
                    <a:gd name="connsiteX2" fmla="*/ 9367 w 10000"/>
                    <a:gd name="connsiteY2" fmla="*/ 10000 h 10000"/>
                    <a:gd name="connsiteX3" fmla="*/ 657 w 10000"/>
                    <a:gd name="connsiteY3" fmla="*/ 10000 h 10000"/>
                    <a:gd name="connsiteX4" fmla="*/ 0 w 10000"/>
                    <a:gd name="connsiteY4" fmla="*/ 4194 h 10000"/>
                    <a:gd name="connsiteX5" fmla="*/ 0 w 10000"/>
                    <a:gd name="connsiteY5" fmla="*/ 0 h 10000"/>
                    <a:gd name="connsiteX6" fmla="*/ 10000 w 10000"/>
                    <a:gd name="connsiteY6" fmla="*/ 0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0000" h="10000">
                      <a:moveTo>
                        <a:pt x="10000" y="0"/>
                      </a:moveTo>
                      <a:lnTo>
                        <a:pt x="10000" y="4516"/>
                      </a:lnTo>
                      <a:cubicBezTo>
                        <a:pt x="9967" y="8160"/>
                        <a:pt x="9747" y="9988"/>
                        <a:pt x="9367" y="10000"/>
                      </a:cubicBezTo>
                      <a:lnTo>
                        <a:pt x="657" y="10000"/>
                      </a:lnTo>
                      <a:cubicBezTo>
                        <a:pt x="414" y="9774"/>
                        <a:pt x="42" y="8586"/>
                        <a:pt x="0" y="4194"/>
                      </a:cubicBezTo>
                      <a:lnTo>
                        <a:pt x="0" y="0"/>
                      </a:lnTo>
                      <a:lnTo>
                        <a:pt x="10000" y="0"/>
                      </a:lnTo>
                      <a:close/>
                    </a:path>
                  </a:pathLst>
                </a:custGeom>
                <a:solidFill>
                  <a:srgbClr val="0A31BE"/>
                </a:solidFill>
                <a:ln>
                  <a:noFill/>
                </a:ln>
                <a:effectLst/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</p:grpSp>
        </p:grpSp>
        <p:sp>
          <p:nvSpPr>
            <p:cNvPr id="16" name="Freeform 269">
              <a:extLst>
                <a:ext uri="{FF2B5EF4-FFF2-40B4-BE49-F238E27FC236}">
                  <a16:creationId xmlns:a16="http://schemas.microsoft.com/office/drawing/2014/main" id="{10A1F195-7878-D2D6-5818-97DC81D7145B}"/>
                </a:ext>
              </a:extLst>
            </p:cNvPr>
            <p:cNvSpPr/>
            <p:nvPr/>
          </p:nvSpPr>
          <p:spPr>
            <a:xfrm>
              <a:off x="4827214" y="3032377"/>
              <a:ext cx="387000" cy="494067"/>
            </a:xfrm>
            <a:custGeom>
              <a:avLst/>
              <a:gdLst>
                <a:gd name="connsiteX0" fmla="*/ 0 w 2857501"/>
                <a:gd name="connsiteY0" fmla="*/ 0 h 3648075"/>
                <a:gd name="connsiteX1" fmla="*/ 2166840 w 2857501"/>
                <a:gd name="connsiteY1" fmla="*/ 1 h 3648075"/>
                <a:gd name="connsiteX2" fmla="*/ 2358317 w 2857501"/>
                <a:gd name="connsiteY2" fmla="*/ 214315 h 3648075"/>
                <a:gd name="connsiteX3" fmla="*/ 2362832 w 2857501"/>
                <a:gd name="connsiteY3" fmla="*/ 214315 h 3648075"/>
                <a:gd name="connsiteX4" fmla="*/ 2657474 w 2857501"/>
                <a:gd name="connsiteY4" fmla="*/ 547967 h 3648075"/>
                <a:gd name="connsiteX5" fmla="*/ 2657474 w 2857501"/>
                <a:gd name="connsiteY5" fmla="*/ 549152 h 3648075"/>
                <a:gd name="connsiteX6" fmla="*/ 2857500 w 2857501"/>
                <a:gd name="connsiteY6" fmla="*/ 773035 h 3648075"/>
                <a:gd name="connsiteX7" fmla="*/ 2857501 w 2857501"/>
                <a:gd name="connsiteY7" fmla="*/ 3648075 h 3648075"/>
                <a:gd name="connsiteX8" fmla="*/ 0 w 2857501"/>
                <a:gd name="connsiteY8" fmla="*/ 3648075 h 3648075"/>
                <a:gd name="connsiteX9" fmla="*/ 0 w 2857501"/>
                <a:gd name="connsiteY9" fmla="*/ 3113919 h 3648075"/>
                <a:gd name="connsiteX10" fmla="*/ 32106 w 2857501"/>
                <a:gd name="connsiteY10" fmla="*/ 3149245 h 3648075"/>
                <a:gd name="connsiteX11" fmla="*/ 228333 w 2857501"/>
                <a:gd name="connsiteY11" fmla="*/ 3311146 h 3648075"/>
                <a:gd name="connsiteX12" fmla="*/ 268604 w 2857501"/>
                <a:gd name="connsiteY12" fmla="*/ 3335612 h 3648075"/>
                <a:gd name="connsiteX13" fmla="*/ 268604 w 2857501"/>
                <a:gd name="connsiteY13" fmla="*/ 3371851 h 3648075"/>
                <a:gd name="connsiteX14" fmla="*/ 328256 w 2857501"/>
                <a:gd name="connsiteY14" fmla="*/ 3371851 h 3648075"/>
                <a:gd name="connsiteX15" fmla="*/ 337652 w 2857501"/>
                <a:gd name="connsiteY15" fmla="*/ 3377559 h 3648075"/>
                <a:gd name="connsiteX16" fmla="*/ 969645 w 2857501"/>
                <a:gd name="connsiteY16" fmla="*/ 3537586 h 3648075"/>
                <a:gd name="connsiteX17" fmla="*/ 1601638 w 2857501"/>
                <a:gd name="connsiteY17" fmla="*/ 3377559 h 3648075"/>
                <a:gd name="connsiteX18" fmla="*/ 1611034 w 2857501"/>
                <a:gd name="connsiteY18" fmla="*/ 3371851 h 3648075"/>
                <a:gd name="connsiteX19" fmla="*/ 2613025 w 2857501"/>
                <a:gd name="connsiteY19" fmla="*/ 3371851 h 3648075"/>
                <a:gd name="connsiteX20" fmla="*/ 2613025 w 2857501"/>
                <a:gd name="connsiteY20" fmla="*/ 1019176 h 3648075"/>
                <a:gd name="connsiteX21" fmla="*/ 1936750 w 2857501"/>
                <a:gd name="connsiteY21" fmla="*/ 1019176 h 3648075"/>
                <a:gd name="connsiteX22" fmla="*/ 1936750 w 2857501"/>
                <a:gd name="connsiteY22" fmla="*/ 266701 h 3648075"/>
                <a:gd name="connsiteX23" fmla="*/ 268604 w 2857501"/>
                <a:gd name="connsiteY23" fmla="*/ 266701 h 3648075"/>
                <a:gd name="connsiteX24" fmla="*/ 268604 w 2857501"/>
                <a:gd name="connsiteY24" fmla="*/ 929133 h 3648075"/>
                <a:gd name="connsiteX25" fmla="*/ 205473 w 2857501"/>
                <a:gd name="connsiteY25" fmla="*/ 967486 h 3648075"/>
                <a:gd name="connsiteX26" fmla="*/ 9246 w 2857501"/>
                <a:gd name="connsiteY26" fmla="*/ 1129387 h 3648075"/>
                <a:gd name="connsiteX27" fmla="*/ 0 w 2857501"/>
                <a:gd name="connsiteY27" fmla="*/ 1139560 h 3648075"/>
                <a:gd name="connsiteX28" fmla="*/ 0 w 2857501"/>
                <a:gd name="connsiteY28" fmla="*/ 0 h 3648075"/>
                <a:gd name="connsiteX0" fmla="*/ 0 w 2857501"/>
                <a:gd name="connsiteY0" fmla="*/ 0 h 3648075"/>
                <a:gd name="connsiteX1" fmla="*/ 2166840 w 2857501"/>
                <a:gd name="connsiteY1" fmla="*/ 1 h 3648075"/>
                <a:gd name="connsiteX2" fmla="*/ 2358317 w 2857501"/>
                <a:gd name="connsiteY2" fmla="*/ 214315 h 3648075"/>
                <a:gd name="connsiteX3" fmla="*/ 2362832 w 2857501"/>
                <a:gd name="connsiteY3" fmla="*/ 214315 h 3648075"/>
                <a:gd name="connsiteX4" fmla="*/ 2657474 w 2857501"/>
                <a:gd name="connsiteY4" fmla="*/ 547967 h 3648075"/>
                <a:gd name="connsiteX5" fmla="*/ 2657474 w 2857501"/>
                <a:gd name="connsiteY5" fmla="*/ 549152 h 3648075"/>
                <a:gd name="connsiteX6" fmla="*/ 2857500 w 2857501"/>
                <a:gd name="connsiteY6" fmla="*/ 773035 h 3648075"/>
                <a:gd name="connsiteX7" fmla="*/ 2857501 w 2857501"/>
                <a:gd name="connsiteY7" fmla="*/ 3648075 h 3648075"/>
                <a:gd name="connsiteX8" fmla="*/ 0 w 2857501"/>
                <a:gd name="connsiteY8" fmla="*/ 3648075 h 3648075"/>
                <a:gd name="connsiteX9" fmla="*/ 0 w 2857501"/>
                <a:gd name="connsiteY9" fmla="*/ 3113919 h 3648075"/>
                <a:gd name="connsiteX10" fmla="*/ 32106 w 2857501"/>
                <a:gd name="connsiteY10" fmla="*/ 3149245 h 3648075"/>
                <a:gd name="connsiteX11" fmla="*/ 228333 w 2857501"/>
                <a:gd name="connsiteY11" fmla="*/ 3311146 h 3648075"/>
                <a:gd name="connsiteX12" fmla="*/ 268604 w 2857501"/>
                <a:gd name="connsiteY12" fmla="*/ 3335612 h 3648075"/>
                <a:gd name="connsiteX13" fmla="*/ 328256 w 2857501"/>
                <a:gd name="connsiteY13" fmla="*/ 3371851 h 3648075"/>
                <a:gd name="connsiteX14" fmla="*/ 337652 w 2857501"/>
                <a:gd name="connsiteY14" fmla="*/ 3377559 h 3648075"/>
                <a:gd name="connsiteX15" fmla="*/ 969645 w 2857501"/>
                <a:gd name="connsiteY15" fmla="*/ 3537586 h 3648075"/>
                <a:gd name="connsiteX16" fmla="*/ 1601638 w 2857501"/>
                <a:gd name="connsiteY16" fmla="*/ 3377559 h 3648075"/>
                <a:gd name="connsiteX17" fmla="*/ 1611034 w 2857501"/>
                <a:gd name="connsiteY17" fmla="*/ 3371851 h 3648075"/>
                <a:gd name="connsiteX18" fmla="*/ 2613025 w 2857501"/>
                <a:gd name="connsiteY18" fmla="*/ 3371851 h 3648075"/>
                <a:gd name="connsiteX19" fmla="*/ 2613025 w 2857501"/>
                <a:gd name="connsiteY19" fmla="*/ 1019176 h 3648075"/>
                <a:gd name="connsiteX20" fmla="*/ 1936750 w 2857501"/>
                <a:gd name="connsiteY20" fmla="*/ 1019176 h 3648075"/>
                <a:gd name="connsiteX21" fmla="*/ 1936750 w 2857501"/>
                <a:gd name="connsiteY21" fmla="*/ 266701 h 3648075"/>
                <a:gd name="connsiteX22" fmla="*/ 268604 w 2857501"/>
                <a:gd name="connsiteY22" fmla="*/ 266701 h 3648075"/>
                <a:gd name="connsiteX23" fmla="*/ 268604 w 2857501"/>
                <a:gd name="connsiteY23" fmla="*/ 929133 h 3648075"/>
                <a:gd name="connsiteX24" fmla="*/ 205473 w 2857501"/>
                <a:gd name="connsiteY24" fmla="*/ 967486 h 3648075"/>
                <a:gd name="connsiteX25" fmla="*/ 9246 w 2857501"/>
                <a:gd name="connsiteY25" fmla="*/ 1129387 h 3648075"/>
                <a:gd name="connsiteX26" fmla="*/ 0 w 2857501"/>
                <a:gd name="connsiteY26" fmla="*/ 1139560 h 3648075"/>
                <a:gd name="connsiteX27" fmla="*/ 0 w 2857501"/>
                <a:gd name="connsiteY27" fmla="*/ 0 h 3648075"/>
                <a:gd name="connsiteX0" fmla="*/ 0 w 2857501"/>
                <a:gd name="connsiteY0" fmla="*/ 0 h 3648075"/>
                <a:gd name="connsiteX1" fmla="*/ 2166840 w 2857501"/>
                <a:gd name="connsiteY1" fmla="*/ 1 h 3648075"/>
                <a:gd name="connsiteX2" fmla="*/ 2358317 w 2857501"/>
                <a:gd name="connsiteY2" fmla="*/ 214315 h 3648075"/>
                <a:gd name="connsiteX3" fmla="*/ 2362832 w 2857501"/>
                <a:gd name="connsiteY3" fmla="*/ 214315 h 3648075"/>
                <a:gd name="connsiteX4" fmla="*/ 2657474 w 2857501"/>
                <a:gd name="connsiteY4" fmla="*/ 547967 h 3648075"/>
                <a:gd name="connsiteX5" fmla="*/ 2657474 w 2857501"/>
                <a:gd name="connsiteY5" fmla="*/ 549152 h 3648075"/>
                <a:gd name="connsiteX6" fmla="*/ 2857500 w 2857501"/>
                <a:gd name="connsiteY6" fmla="*/ 773035 h 3648075"/>
                <a:gd name="connsiteX7" fmla="*/ 2857501 w 2857501"/>
                <a:gd name="connsiteY7" fmla="*/ 3648075 h 3648075"/>
                <a:gd name="connsiteX8" fmla="*/ 0 w 2857501"/>
                <a:gd name="connsiteY8" fmla="*/ 3648075 h 3648075"/>
                <a:gd name="connsiteX9" fmla="*/ 0 w 2857501"/>
                <a:gd name="connsiteY9" fmla="*/ 3113919 h 3648075"/>
                <a:gd name="connsiteX10" fmla="*/ 32106 w 2857501"/>
                <a:gd name="connsiteY10" fmla="*/ 3149245 h 3648075"/>
                <a:gd name="connsiteX11" fmla="*/ 228333 w 2857501"/>
                <a:gd name="connsiteY11" fmla="*/ 3311146 h 3648075"/>
                <a:gd name="connsiteX12" fmla="*/ 328256 w 2857501"/>
                <a:gd name="connsiteY12" fmla="*/ 3371851 h 3648075"/>
                <a:gd name="connsiteX13" fmla="*/ 337652 w 2857501"/>
                <a:gd name="connsiteY13" fmla="*/ 3377559 h 3648075"/>
                <a:gd name="connsiteX14" fmla="*/ 969645 w 2857501"/>
                <a:gd name="connsiteY14" fmla="*/ 3537586 h 3648075"/>
                <a:gd name="connsiteX15" fmla="*/ 1601638 w 2857501"/>
                <a:gd name="connsiteY15" fmla="*/ 3377559 h 3648075"/>
                <a:gd name="connsiteX16" fmla="*/ 1611034 w 2857501"/>
                <a:gd name="connsiteY16" fmla="*/ 3371851 h 3648075"/>
                <a:gd name="connsiteX17" fmla="*/ 2613025 w 2857501"/>
                <a:gd name="connsiteY17" fmla="*/ 3371851 h 3648075"/>
                <a:gd name="connsiteX18" fmla="*/ 2613025 w 2857501"/>
                <a:gd name="connsiteY18" fmla="*/ 1019176 h 3648075"/>
                <a:gd name="connsiteX19" fmla="*/ 1936750 w 2857501"/>
                <a:gd name="connsiteY19" fmla="*/ 1019176 h 3648075"/>
                <a:gd name="connsiteX20" fmla="*/ 1936750 w 2857501"/>
                <a:gd name="connsiteY20" fmla="*/ 266701 h 3648075"/>
                <a:gd name="connsiteX21" fmla="*/ 268604 w 2857501"/>
                <a:gd name="connsiteY21" fmla="*/ 266701 h 3648075"/>
                <a:gd name="connsiteX22" fmla="*/ 268604 w 2857501"/>
                <a:gd name="connsiteY22" fmla="*/ 929133 h 3648075"/>
                <a:gd name="connsiteX23" fmla="*/ 205473 w 2857501"/>
                <a:gd name="connsiteY23" fmla="*/ 967486 h 3648075"/>
                <a:gd name="connsiteX24" fmla="*/ 9246 w 2857501"/>
                <a:gd name="connsiteY24" fmla="*/ 1129387 h 3648075"/>
                <a:gd name="connsiteX25" fmla="*/ 0 w 2857501"/>
                <a:gd name="connsiteY25" fmla="*/ 1139560 h 3648075"/>
                <a:gd name="connsiteX26" fmla="*/ 0 w 2857501"/>
                <a:gd name="connsiteY26" fmla="*/ 0 h 3648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857501" h="3648075">
                  <a:moveTo>
                    <a:pt x="0" y="0"/>
                  </a:moveTo>
                  <a:lnTo>
                    <a:pt x="2166840" y="1"/>
                  </a:lnTo>
                  <a:lnTo>
                    <a:pt x="2358317" y="214315"/>
                  </a:lnTo>
                  <a:lnTo>
                    <a:pt x="2362832" y="214315"/>
                  </a:lnTo>
                  <a:lnTo>
                    <a:pt x="2657474" y="547967"/>
                  </a:lnTo>
                  <a:lnTo>
                    <a:pt x="2657474" y="549152"/>
                  </a:lnTo>
                  <a:lnTo>
                    <a:pt x="2857500" y="773035"/>
                  </a:lnTo>
                  <a:cubicBezTo>
                    <a:pt x="2857500" y="1731382"/>
                    <a:pt x="2857501" y="2689728"/>
                    <a:pt x="2857501" y="3648075"/>
                  </a:cubicBezTo>
                  <a:lnTo>
                    <a:pt x="0" y="3648075"/>
                  </a:lnTo>
                  <a:lnTo>
                    <a:pt x="0" y="3113919"/>
                  </a:lnTo>
                  <a:lnTo>
                    <a:pt x="32106" y="3149245"/>
                  </a:lnTo>
                  <a:cubicBezTo>
                    <a:pt x="92091" y="3209229"/>
                    <a:pt x="157796" y="3263493"/>
                    <a:pt x="228333" y="3311146"/>
                  </a:cubicBezTo>
                  <a:lnTo>
                    <a:pt x="328256" y="3371851"/>
                  </a:lnTo>
                  <a:lnTo>
                    <a:pt x="337652" y="3377559"/>
                  </a:lnTo>
                  <a:cubicBezTo>
                    <a:pt x="525520" y="3479616"/>
                    <a:pt x="740813" y="3537586"/>
                    <a:pt x="969645" y="3537586"/>
                  </a:cubicBezTo>
                  <a:cubicBezTo>
                    <a:pt x="1198477" y="3537586"/>
                    <a:pt x="1413770" y="3479616"/>
                    <a:pt x="1601638" y="3377559"/>
                  </a:cubicBezTo>
                  <a:lnTo>
                    <a:pt x="1611034" y="3371851"/>
                  </a:lnTo>
                  <a:lnTo>
                    <a:pt x="2613025" y="3371851"/>
                  </a:lnTo>
                  <a:lnTo>
                    <a:pt x="2613025" y="1019176"/>
                  </a:lnTo>
                  <a:lnTo>
                    <a:pt x="1936750" y="1019176"/>
                  </a:lnTo>
                  <a:lnTo>
                    <a:pt x="1936750" y="266701"/>
                  </a:lnTo>
                  <a:lnTo>
                    <a:pt x="268604" y="266701"/>
                  </a:lnTo>
                  <a:lnTo>
                    <a:pt x="268604" y="929133"/>
                  </a:lnTo>
                  <a:lnTo>
                    <a:pt x="205473" y="967486"/>
                  </a:lnTo>
                  <a:cubicBezTo>
                    <a:pt x="134936" y="1015140"/>
                    <a:pt x="69231" y="1069403"/>
                    <a:pt x="9246" y="1129387"/>
                  </a:cubicBezTo>
                  <a:lnTo>
                    <a:pt x="0" y="11395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  <a:ln w="9525">
              <a:noFill/>
              <a:round/>
              <a:headEnd/>
              <a:tailEnd/>
            </a:ln>
            <a:effec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grpSp>
          <p:nvGrpSpPr>
            <p:cNvPr id="17" name="Group 104">
              <a:extLst>
                <a:ext uri="{FF2B5EF4-FFF2-40B4-BE49-F238E27FC236}">
                  <a16:creationId xmlns:a16="http://schemas.microsoft.com/office/drawing/2014/main" id="{BC2B2ED8-1F06-FF2B-1335-E2A359DEDD6A}"/>
                </a:ext>
              </a:extLst>
            </p:cNvPr>
            <p:cNvGrpSpPr/>
            <p:nvPr/>
          </p:nvGrpSpPr>
          <p:grpSpPr>
            <a:xfrm>
              <a:off x="8118680" y="1013125"/>
              <a:ext cx="2995938" cy="1957922"/>
              <a:chOff x="7909677" y="978289"/>
              <a:chExt cx="2995938" cy="1957922"/>
            </a:xfrm>
          </p:grpSpPr>
          <p:grpSp>
            <p:nvGrpSpPr>
              <p:cNvPr id="26" name="Group 105">
                <a:extLst>
                  <a:ext uri="{FF2B5EF4-FFF2-40B4-BE49-F238E27FC236}">
                    <a16:creationId xmlns:a16="http://schemas.microsoft.com/office/drawing/2014/main" id="{D946F1E6-6764-8A4D-8717-5A51CDFE32F4}"/>
                  </a:ext>
                </a:extLst>
              </p:cNvPr>
              <p:cNvGrpSpPr/>
              <p:nvPr/>
            </p:nvGrpSpPr>
            <p:grpSpPr>
              <a:xfrm>
                <a:off x="7909677" y="2436465"/>
                <a:ext cx="450194" cy="499746"/>
                <a:chOff x="-643987" y="6029126"/>
                <a:chExt cx="985943" cy="1148464"/>
              </a:xfrm>
              <a:solidFill>
                <a:schemeClr val="accent5">
                  <a:lumMod val="75000"/>
                </a:schemeClr>
              </a:solidFill>
            </p:grpSpPr>
            <p:grpSp>
              <p:nvGrpSpPr>
                <p:cNvPr id="28" name="Group 107">
                  <a:extLst>
                    <a:ext uri="{FF2B5EF4-FFF2-40B4-BE49-F238E27FC236}">
                      <a16:creationId xmlns:a16="http://schemas.microsoft.com/office/drawing/2014/main" id="{585C3F78-40F5-ACB6-52E1-8513C71CFE2A}"/>
                    </a:ext>
                  </a:extLst>
                </p:cNvPr>
                <p:cNvGrpSpPr/>
                <p:nvPr/>
              </p:nvGrpSpPr>
              <p:grpSpPr>
                <a:xfrm>
                  <a:off x="-643987" y="6029126"/>
                  <a:ext cx="985943" cy="1148464"/>
                  <a:chOff x="-643987" y="6029126"/>
                  <a:chExt cx="985943" cy="1148464"/>
                </a:xfrm>
                <a:grpFill/>
              </p:grpSpPr>
              <p:sp>
                <p:nvSpPr>
                  <p:cNvPr id="30" name="Freeform 398">
                    <a:extLst>
                      <a:ext uri="{FF2B5EF4-FFF2-40B4-BE49-F238E27FC236}">
                        <a16:creationId xmlns:a16="http://schemas.microsoft.com/office/drawing/2014/main" id="{48E219B2-6368-73DB-2D21-6C64114720B7}"/>
                      </a:ext>
                    </a:extLst>
                  </p:cNvPr>
                  <p:cNvSpPr/>
                  <p:nvPr/>
                </p:nvSpPr>
                <p:spPr>
                  <a:xfrm>
                    <a:off x="-643987" y="6029126"/>
                    <a:ext cx="476984" cy="482933"/>
                  </a:xfrm>
                  <a:custGeom>
                    <a:avLst/>
                    <a:gdLst>
                      <a:gd name="connsiteX0" fmla="*/ 376894 w 753616"/>
                      <a:gd name="connsiteY0" fmla="*/ 193502 h 751936"/>
                      <a:gd name="connsiteX1" fmla="*/ 193903 w 753616"/>
                      <a:gd name="connsiteY1" fmla="*/ 376493 h 751936"/>
                      <a:gd name="connsiteX2" fmla="*/ 376894 w 753616"/>
                      <a:gd name="connsiteY2" fmla="*/ 559484 h 751936"/>
                      <a:gd name="connsiteX3" fmla="*/ 559886 w 753616"/>
                      <a:gd name="connsiteY3" fmla="*/ 376493 h 751936"/>
                      <a:gd name="connsiteX4" fmla="*/ 376894 w 753616"/>
                      <a:gd name="connsiteY4" fmla="*/ 193502 h 751936"/>
                      <a:gd name="connsiteX5" fmla="*/ 407828 w 753616"/>
                      <a:gd name="connsiteY5" fmla="*/ 142 h 751936"/>
                      <a:gd name="connsiteX6" fmla="*/ 469168 w 753616"/>
                      <a:gd name="connsiteY6" fmla="*/ 153363 h 751936"/>
                      <a:gd name="connsiteX7" fmla="*/ 469366 w 753616"/>
                      <a:gd name="connsiteY7" fmla="*/ 154920 h 751936"/>
                      <a:gd name="connsiteX8" fmla="*/ 470093 w 753616"/>
                      <a:gd name="connsiteY8" fmla="*/ 155145 h 751936"/>
                      <a:gd name="connsiteX9" fmla="*/ 493743 w 753616"/>
                      <a:gd name="connsiteY9" fmla="*/ 167982 h 751936"/>
                      <a:gd name="connsiteX10" fmla="*/ 499500 w 753616"/>
                      <a:gd name="connsiteY10" fmla="*/ 165840 h 751936"/>
                      <a:gd name="connsiteX11" fmla="*/ 666522 w 753616"/>
                      <a:gd name="connsiteY11" fmla="*/ 133871 h 751936"/>
                      <a:gd name="connsiteX12" fmla="*/ 624756 w 753616"/>
                      <a:gd name="connsiteY12" fmla="*/ 248148 h 751936"/>
                      <a:gd name="connsiteX13" fmla="*/ 597175 w 753616"/>
                      <a:gd name="connsiteY13" fmla="*/ 281844 h 751936"/>
                      <a:gd name="connsiteX14" fmla="*/ 597631 w 753616"/>
                      <a:gd name="connsiteY14" fmla="*/ 282683 h 751936"/>
                      <a:gd name="connsiteX15" fmla="*/ 607528 w 753616"/>
                      <a:gd name="connsiteY15" fmla="*/ 314565 h 751936"/>
                      <a:gd name="connsiteX16" fmla="*/ 609411 w 753616"/>
                      <a:gd name="connsiteY16" fmla="*/ 315346 h 751936"/>
                      <a:gd name="connsiteX17" fmla="*/ 753478 w 753616"/>
                      <a:gd name="connsiteY17" fmla="*/ 405696 h 751936"/>
                      <a:gd name="connsiteX18" fmla="*/ 600257 w 753616"/>
                      <a:gd name="connsiteY18" fmla="*/ 467036 h 751936"/>
                      <a:gd name="connsiteX19" fmla="*/ 598240 w 753616"/>
                      <a:gd name="connsiteY19" fmla="*/ 467292 h 751936"/>
                      <a:gd name="connsiteX20" fmla="*/ 597631 w 753616"/>
                      <a:gd name="connsiteY20" fmla="*/ 469253 h 751936"/>
                      <a:gd name="connsiteX21" fmla="*/ 583909 w 753616"/>
                      <a:gd name="connsiteY21" fmla="*/ 494534 h 751936"/>
                      <a:gd name="connsiteX22" fmla="*/ 585011 w 753616"/>
                      <a:gd name="connsiteY22" fmla="*/ 497347 h 751936"/>
                      <a:gd name="connsiteX23" fmla="*/ 619868 w 753616"/>
                      <a:gd name="connsiteY23" fmla="*/ 663790 h 751936"/>
                      <a:gd name="connsiteX24" fmla="*/ 504885 w 753616"/>
                      <a:gd name="connsiteY24" fmla="*/ 624009 h 751936"/>
                      <a:gd name="connsiteX25" fmla="*/ 470294 w 753616"/>
                      <a:gd name="connsiteY25" fmla="*/ 596682 h 751936"/>
                      <a:gd name="connsiteX26" fmla="*/ 470093 w 753616"/>
                      <a:gd name="connsiteY26" fmla="*/ 596791 h 751936"/>
                      <a:gd name="connsiteX27" fmla="*/ 437239 w 753616"/>
                      <a:gd name="connsiteY27" fmla="*/ 606989 h 751936"/>
                      <a:gd name="connsiteX28" fmla="*/ 436893 w 753616"/>
                      <a:gd name="connsiteY28" fmla="*/ 608285 h 751936"/>
                      <a:gd name="connsiteX29" fmla="*/ 355495 w 753616"/>
                      <a:gd name="connsiteY29" fmla="*/ 751860 h 751936"/>
                      <a:gd name="connsiteX30" fmla="*/ 283704 w 753616"/>
                      <a:gd name="connsiteY30" fmla="*/ 600013 h 751936"/>
                      <a:gd name="connsiteX31" fmla="*/ 282716 w 753616"/>
                      <a:gd name="connsiteY31" fmla="*/ 596352 h 751936"/>
                      <a:gd name="connsiteX32" fmla="*/ 256946 w 753616"/>
                      <a:gd name="connsiteY32" fmla="*/ 582365 h 751936"/>
                      <a:gd name="connsiteX33" fmla="*/ 255114 w 753616"/>
                      <a:gd name="connsiteY33" fmla="*/ 583083 h 751936"/>
                      <a:gd name="connsiteX34" fmla="*/ 88671 w 753616"/>
                      <a:gd name="connsiteY34" fmla="*/ 617940 h 751936"/>
                      <a:gd name="connsiteX35" fmla="*/ 128451 w 753616"/>
                      <a:gd name="connsiteY35" fmla="*/ 502956 h 751936"/>
                      <a:gd name="connsiteX36" fmla="*/ 155730 w 753616"/>
                      <a:gd name="connsiteY36" fmla="*/ 468428 h 751936"/>
                      <a:gd name="connsiteX37" fmla="*/ 145990 w 753616"/>
                      <a:gd name="connsiteY37" fmla="*/ 437051 h 751936"/>
                      <a:gd name="connsiteX38" fmla="*/ 142009 w 753616"/>
                      <a:gd name="connsiteY38" fmla="*/ 435901 h 751936"/>
                      <a:gd name="connsiteX39" fmla="*/ 123 w 753616"/>
                      <a:gd name="connsiteY39" fmla="*/ 351592 h 751936"/>
                      <a:gd name="connsiteX40" fmla="*/ 110972 w 753616"/>
                      <a:gd name="connsiteY40" fmla="*/ 291048 h 751936"/>
                      <a:gd name="connsiteX41" fmla="*/ 155336 w 753616"/>
                      <a:gd name="connsiteY41" fmla="*/ 284776 h 751936"/>
                      <a:gd name="connsiteX42" fmla="*/ 155986 w 753616"/>
                      <a:gd name="connsiteY42" fmla="*/ 282683 h 751936"/>
                      <a:gd name="connsiteX43" fmla="*/ 170353 w 753616"/>
                      <a:gd name="connsiteY43" fmla="*/ 256214 h 751936"/>
                      <a:gd name="connsiteX44" fmla="*/ 167122 w 753616"/>
                      <a:gd name="connsiteY44" fmla="*/ 250243 h 751936"/>
                      <a:gd name="connsiteX45" fmla="*/ 127696 w 753616"/>
                      <a:gd name="connsiteY45" fmla="*/ 89977 h 751936"/>
                      <a:gd name="connsiteX46" fmla="*/ 147691 w 753616"/>
                      <a:gd name="connsiteY46" fmla="*/ 80594 h 751936"/>
                      <a:gd name="connsiteX47" fmla="*/ 285068 w 753616"/>
                      <a:gd name="connsiteY47" fmla="*/ 154417 h 751936"/>
                      <a:gd name="connsiteX48" fmla="*/ 285335 w 753616"/>
                      <a:gd name="connsiteY48" fmla="*/ 154583 h 751936"/>
                      <a:gd name="connsiteX49" fmla="*/ 314304 w 753616"/>
                      <a:gd name="connsiteY49" fmla="*/ 145591 h 751936"/>
                      <a:gd name="connsiteX50" fmla="*/ 316259 w 753616"/>
                      <a:gd name="connsiteY50" fmla="*/ 140949 h 751936"/>
                      <a:gd name="connsiteX51" fmla="*/ 407828 w 753616"/>
                      <a:gd name="connsiteY51" fmla="*/ 142 h 7519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</a:cxnLst>
                    <a:rect l="l" t="t" r="r" b="b"/>
                    <a:pathLst>
                      <a:path w="753616" h="751936">
                        <a:moveTo>
                          <a:pt x="376894" y="193502"/>
                        </a:moveTo>
                        <a:cubicBezTo>
                          <a:pt x="275831" y="193502"/>
                          <a:pt x="193903" y="275429"/>
                          <a:pt x="193903" y="376493"/>
                        </a:cubicBezTo>
                        <a:cubicBezTo>
                          <a:pt x="193903" y="477556"/>
                          <a:pt x="275831" y="559484"/>
                          <a:pt x="376894" y="559484"/>
                        </a:cubicBezTo>
                        <a:cubicBezTo>
                          <a:pt x="477958" y="559484"/>
                          <a:pt x="559886" y="477556"/>
                          <a:pt x="559886" y="376493"/>
                        </a:cubicBezTo>
                        <a:cubicBezTo>
                          <a:pt x="559886" y="275429"/>
                          <a:pt x="477958" y="193502"/>
                          <a:pt x="376894" y="193502"/>
                        </a:cubicBezTo>
                        <a:close/>
                        <a:moveTo>
                          <a:pt x="407828" y="142"/>
                        </a:moveTo>
                        <a:cubicBezTo>
                          <a:pt x="450746" y="2751"/>
                          <a:pt x="463091" y="103033"/>
                          <a:pt x="469168" y="153363"/>
                        </a:cubicBezTo>
                        <a:lnTo>
                          <a:pt x="469366" y="154920"/>
                        </a:lnTo>
                        <a:lnTo>
                          <a:pt x="470093" y="155145"/>
                        </a:lnTo>
                        <a:lnTo>
                          <a:pt x="493743" y="167982"/>
                        </a:lnTo>
                        <a:lnTo>
                          <a:pt x="499500" y="165840"/>
                        </a:lnTo>
                        <a:cubicBezTo>
                          <a:pt x="547104" y="144632"/>
                          <a:pt x="631638" y="89985"/>
                          <a:pt x="666522" y="133871"/>
                        </a:cubicBezTo>
                        <a:cubicBezTo>
                          <a:pt x="687013" y="158772"/>
                          <a:pt x="655563" y="208501"/>
                          <a:pt x="624756" y="248148"/>
                        </a:cubicBezTo>
                        <a:lnTo>
                          <a:pt x="597175" y="281844"/>
                        </a:lnTo>
                        <a:lnTo>
                          <a:pt x="597631" y="282683"/>
                        </a:lnTo>
                        <a:lnTo>
                          <a:pt x="607528" y="314565"/>
                        </a:lnTo>
                        <a:lnTo>
                          <a:pt x="609411" y="315346"/>
                        </a:lnTo>
                        <a:cubicBezTo>
                          <a:pt x="658711" y="332240"/>
                          <a:pt x="757826" y="349804"/>
                          <a:pt x="753478" y="405696"/>
                        </a:cubicBezTo>
                        <a:cubicBezTo>
                          <a:pt x="750869" y="448614"/>
                          <a:pt x="650587" y="460959"/>
                          <a:pt x="600257" y="467036"/>
                        </a:cubicBezTo>
                        <a:lnTo>
                          <a:pt x="598240" y="467292"/>
                        </a:lnTo>
                        <a:lnTo>
                          <a:pt x="597631" y="469253"/>
                        </a:lnTo>
                        <a:lnTo>
                          <a:pt x="583909" y="494534"/>
                        </a:lnTo>
                        <a:lnTo>
                          <a:pt x="585011" y="497347"/>
                        </a:lnTo>
                        <a:cubicBezTo>
                          <a:pt x="607041" y="544575"/>
                          <a:pt x="663144" y="628150"/>
                          <a:pt x="619868" y="663790"/>
                        </a:cubicBezTo>
                        <a:cubicBezTo>
                          <a:pt x="595326" y="684709"/>
                          <a:pt x="545060" y="654124"/>
                          <a:pt x="504885" y="624009"/>
                        </a:cubicBezTo>
                        <a:lnTo>
                          <a:pt x="470294" y="596682"/>
                        </a:lnTo>
                        <a:lnTo>
                          <a:pt x="470093" y="596791"/>
                        </a:lnTo>
                        <a:lnTo>
                          <a:pt x="437239" y="606989"/>
                        </a:lnTo>
                        <a:lnTo>
                          <a:pt x="436893" y="608285"/>
                        </a:lnTo>
                        <a:cubicBezTo>
                          <a:pt x="424099" y="657340"/>
                          <a:pt x="398374" y="755049"/>
                          <a:pt x="355495" y="751860"/>
                        </a:cubicBezTo>
                        <a:cubicBezTo>
                          <a:pt x="299525" y="748648"/>
                          <a:pt x="294141" y="650525"/>
                          <a:pt x="283704" y="600013"/>
                        </a:cubicBezTo>
                        <a:lnTo>
                          <a:pt x="282716" y="596352"/>
                        </a:lnTo>
                        <a:lnTo>
                          <a:pt x="256946" y="582365"/>
                        </a:lnTo>
                        <a:lnTo>
                          <a:pt x="255114" y="583083"/>
                        </a:lnTo>
                        <a:cubicBezTo>
                          <a:pt x="207885" y="605112"/>
                          <a:pt x="124310" y="661215"/>
                          <a:pt x="88671" y="617940"/>
                        </a:cubicBezTo>
                        <a:cubicBezTo>
                          <a:pt x="67752" y="593398"/>
                          <a:pt x="98336" y="543131"/>
                          <a:pt x="128451" y="502956"/>
                        </a:cubicBezTo>
                        <a:lnTo>
                          <a:pt x="155730" y="468428"/>
                        </a:lnTo>
                        <a:lnTo>
                          <a:pt x="145990" y="437051"/>
                        </a:lnTo>
                        <a:lnTo>
                          <a:pt x="142009" y="435901"/>
                        </a:lnTo>
                        <a:cubicBezTo>
                          <a:pt x="93225" y="422109"/>
                          <a:pt x="-3940" y="394397"/>
                          <a:pt x="123" y="351592"/>
                        </a:cubicBezTo>
                        <a:cubicBezTo>
                          <a:pt x="3388" y="309673"/>
                          <a:pt x="60813" y="298059"/>
                          <a:pt x="110972" y="291048"/>
                        </a:cubicBezTo>
                        <a:lnTo>
                          <a:pt x="155336" y="284776"/>
                        </a:lnTo>
                        <a:lnTo>
                          <a:pt x="155986" y="282683"/>
                        </a:lnTo>
                        <a:lnTo>
                          <a:pt x="170353" y="256214"/>
                        </a:lnTo>
                        <a:lnTo>
                          <a:pt x="167122" y="250243"/>
                        </a:lnTo>
                        <a:cubicBezTo>
                          <a:pt x="142735" y="205798"/>
                          <a:pt x="94336" y="117105"/>
                          <a:pt x="127696" y="89977"/>
                        </a:cubicBezTo>
                        <a:cubicBezTo>
                          <a:pt x="133823" y="84820"/>
                          <a:pt x="140546" y="81834"/>
                          <a:pt x="147691" y="80594"/>
                        </a:cubicBezTo>
                        <a:cubicBezTo>
                          <a:pt x="190563" y="73149"/>
                          <a:pt x="248678" y="128512"/>
                          <a:pt x="285068" y="154417"/>
                        </a:cubicBezTo>
                        <a:lnTo>
                          <a:pt x="285335" y="154583"/>
                        </a:lnTo>
                        <a:lnTo>
                          <a:pt x="314304" y="145591"/>
                        </a:lnTo>
                        <a:lnTo>
                          <a:pt x="316259" y="140949"/>
                        </a:lnTo>
                        <a:cubicBezTo>
                          <a:pt x="333397" y="92301"/>
                          <a:pt x="351935" y="-4206"/>
                          <a:pt x="407828" y="142"/>
                        </a:cubicBezTo>
                        <a:close/>
                      </a:path>
                    </a:pathLst>
                  </a:custGeom>
                  <a:solidFill>
                    <a:srgbClr val="0A31BE"/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algn="ctr">
                      <a:defRPr/>
                    </a:pPr>
                    <a:endParaRPr lang="en-US" kern="0"/>
                  </a:p>
                </p:txBody>
              </p:sp>
              <p:sp>
                <p:nvSpPr>
                  <p:cNvPr id="31" name="Freeform 403">
                    <a:extLst>
                      <a:ext uri="{FF2B5EF4-FFF2-40B4-BE49-F238E27FC236}">
                        <a16:creationId xmlns:a16="http://schemas.microsoft.com/office/drawing/2014/main" id="{243F47C7-8512-5BA3-6623-CF5431F83A9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-152058" y="6636121"/>
                    <a:ext cx="204151" cy="280102"/>
                  </a:xfrm>
                  <a:custGeom>
                    <a:avLst/>
                    <a:gdLst>
                      <a:gd name="T0" fmla="*/ 90 w 140"/>
                      <a:gd name="T1" fmla="*/ 0 h 176"/>
                      <a:gd name="T2" fmla="*/ 93 w 140"/>
                      <a:gd name="T3" fmla="*/ 2 h 176"/>
                      <a:gd name="T4" fmla="*/ 116 w 140"/>
                      <a:gd name="T5" fmla="*/ 15 h 176"/>
                      <a:gd name="T6" fmla="*/ 122 w 140"/>
                      <a:gd name="T7" fmla="*/ 21 h 176"/>
                      <a:gd name="T8" fmla="*/ 124 w 140"/>
                      <a:gd name="T9" fmla="*/ 25 h 176"/>
                      <a:gd name="T10" fmla="*/ 139 w 140"/>
                      <a:gd name="T11" fmla="*/ 81 h 176"/>
                      <a:gd name="T12" fmla="*/ 140 w 140"/>
                      <a:gd name="T13" fmla="*/ 88 h 176"/>
                      <a:gd name="T14" fmla="*/ 136 w 140"/>
                      <a:gd name="T15" fmla="*/ 92 h 176"/>
                      <a:gd name="T16" fmla="*/ 129 w 140"/>
                      <a:gd name="T17" fmla="*/ 93 h 176"/>
                      <a:gd name="T18" fmla="*/ 124 w 140"/>
                      <a:gd name="T19" fmla="*/ 89 h 176"/>
                      <a:gd name="T20" fmla="*/ 109 w 140"/>
                      <a:gd name="T21" fmla="*/ 62 h 176"/>
                      <a:gd name="T22" fmla="*/ 106 w 140"/>
                      <a:gd name="T23" fmla="*/ 57 h 176"/>
                      <a:gd name="T24" fmla="*/ 82 w 140"/>
                      <a:gd name="T25" fmla="*/ 83 h 176"/>
                      <a:gd name="T26" fmla="*/ 104 w 140"/>
                      <a:gd name="T27" fmla="*/ 120 h 176"/>
                      <a:gd name="T28" fmla="*/ 105 w 140"/>
                      <a:gd name="T29" fmla="*/ 163 h 176"/>
                      <a:gd name="T30" fmla="*/ 101 w 140"/>
                      <a:gd name="T31" fmla="*/ 173 h 176"/>
                      <a:gd name="T32" fmla="*/ 93 w 140"/>
                      <a:gd name="T33" fmla="*/ 176 h 176"/>
                      <a:gd name="T34" fmla="*/ 85 w 140"/>
                      <a:gd name="T35" fmla="*/ 173 h 176"/>
                      <a:gd name="T36" fmla="*/ 82 w 140"/>
                      <a:gd name="T37" fmla="*/ 163 h 176"/>
                      <a:gd name="T38" fmla="*/ 64 w 140"/>
                      <a:gd name="T39" fmla="*/ 97 h 176"/>
                      <a:gd name="T40" fmla="*/ 20 w 140"/>
                      <a:gd name="T41" fmla="*/ 173 h 176"/>
                      <a:gd name="T42" fmla="*/ 13 w 140"/>
                      <a:gd name="T43" fmla="*/ 176 h 176"/>
                      <a:gd name="T44" fmla="*/ 6 w 140"/>
                      <a:gd name="T45" fmla="*/ 174 h 176"/>
                      <a:gd name="T46" fmla="*/ 1 w 140"/>
                      <a:gd name="T47" fmla="*/ 169 h 176"/>
                      <a:gd name="T48" fmla="*/ 1 w 140"/>
                      <a:gd name="T49" fmla="*/ 162 h 176"/>
                      <a:gd name="T50" fmla="*/ 71 w 140"/>
                      <a:gd name="T51" fmla="*/ 38 h 176"/>
                      <a:gd name="T52" fmla="*/ 60 w 140"/>
                      <a:gd name="T53" fmla="*/ 35 h 176"/>
                      <a:gd name="T54" fmla="*/ 43 w 140"/>
                      <a:gd name="T55" fmla="*/ 64 h 176"/>
                      <a:gd name="T56" fmla="*/ 37 w 140"/>
                      <a:gd name="T57" fmla="*/ 65 h 176"/>
                      <a:gd name="T58" fmla="*/ 31 w 140"/>
                      <a:gd name="T59" fmla="*/ 62 h 176"/>
                      <a:gd name="T60" fmla="*/ 29 w 140"/>
                      <a:gd name="T61" fmla="*/ 56 h 176"/>
                      <a:gd name="T62" fmla="*/ 47 w 140"/>
                      <a:gd name="T63" fmla="*/ 25 h 176"/>
                      <a:gd name="T64" fmla="*/ 50 w 140"/>
                      <a:gd name="T65" fmla="*/ 22 h 176"/>
                      <a:gd name="T66" fmla="*/ 83 w 140"/>
                      <a:gd name="T67" fmla="*/ 2 h 176"/>
                      <a:gd name="connsiteX0" fmla="*/ 5929 w 10000"/>
                      <a:gd name="connsiteY0" fmla="*/ 114 h 10000"/>
                      <a:gd name="connsiteX1" fmla="*/ 6429 w 10000"/>
                      <a:gd name="connsiteY1" fmla="*/ 0 h 10000"/>
                      <a:gd name="connsiteX2" fmla="*/ 6643 w 10000"/>
                      <a:gd name="connsiteY2" fmla="*/ 114 h 10000"/>
                      <a:gd name="connsiteX3" fmla="*/ 6643 w 10000"/>
                      <a:gd name="connsiteY3" fmla="*/ 114 h 10000"/>
                      <a:gd name="connsiteX4" fmla="*/ 7571 w 10000"/>
                      <a:gd name="connsiteY4" fmla="*/ 568 h 10000"/>
                      <a:gd name="connsiteX5" fmla="*/ 8286 w 10000"/>
                      <a:gd name="connsiteY5" fmla="*/ 852 h 10000"/>
                      <a:gd name="connsiteX6" fmla="*/ 8643 w 10000"/>
                      <a:gd name="connsiteY6" fmla="*/ 1023 h 10000"/>
                      <a:gd name="connsiteX7" fmla="*/ 8714 w 10000"/>
                      <a:gd name="connsiteY7" fmla="*/ 1193 h 10000"/>
                      <a:gd name="connsiteX8" fmla="*/ 8857 w 10000"/>
                      <a:gd name="connsiteY8" fmla="*/ 1250 h 10000"/>
                      <a:gd name="connsiteX9" fmla="*/ 8857 w 10000"/>
                      <a:gd name="connsiteY9" fmla="*/ 1420 h 10000"/>
                      <a:gd name="connsiteX10" fmla="*/ 8857 w 10000"/>
                      <a:gd name="connsiteY10" fmla="*/ 3068 h 10000"/>
                      <a:gd name="connsiteX11" fmla="*/ 9929 w 10000"/>
                      <a:gd name="connsiteY11" fmla="*/ 4602 h 10000"/>
                      <a:gd name="connsiteX12" fmla="*/ 10000 w 10000"/>
                      <a:gd name="connsiteY12" fmla="*/ 4773 h 10000"/>
                      <a:gd name="connsiteX13" fmla="*/ 10000 w 10000"/>
                      <a:gd name="connsiteY13" fmla="*/ 5000 h 10000"/>
                      <a:gd name="connsiteX14" fmla="*/ 9929 w 10000"/>
                      <a:gd name="connsiteY14" fmla="*/ 5170 h 10000"/>
                      <a:gd name="connsiteX15" fmla="*/ 9714 w 10000"/>
                      <a:gd name="connsiteY15" fmla="*/ 5227 h 10000"/>
                      <a:gd name="connsiteX16" fmla="*/ 9429 w 10000"/>
                      <a:gd name="connsiteY16" fmla="*/ 5284 h 10000"/>
                      <a:gd name="connsiteX17" fmla="*/ 9214 w 10000"/>
                      <a:gd name="connsiteY17" fmla="*/ 5284 h 10000"/>
                      <a:gd name="connsiteX18" fmla="*/ 9000 w 10000"/>
                      <a:gd name="connsiteY18" fmla="*/ 5227 h 10000"/>
                      <a:gd name="connsiteX19" fmla="*/ 8857 w 10000"/>
                      <a:gd name="connsiteY19" fmla="*/ 5057 h 10000"/>
                      <a:gd name="connsiteX20" fmla="*/ 7786 w 10000"/>
                      <a:gd name="connsiteY20" fmla="*/ 3636 h 10000"/>
                      <a:gd name="connsiteX21" fmla="*/ 7786 w 10000"/>
                      <a:gd name="connsiteY21" fmla="*/ 3523 h 10000"/>
                      <a:gd name="connsiteX22" fmla="*/ 7714 w 10000"/>
                      <a:gd name="connsiteY22" fmla="*/ 3409 h 10000"/>
                      <a:gd name="connsiteX23" fmla="*/ 7571 w 10000"/>
                      <a:gd name="connsiteY23" fmla="*/ 3239 h 10000"/>
                      <a:gd name="connsiteX24" fmla="*/ 7571 w 10000"/>
                      <a:gd name="connsiteY24" fmla="*/ 2330 h 10000"/>
                      <a:gd name="connsiteX25" fmla="*/ 5857 w 10000"/>
                      <a:gd name="connsiteY25" fmla="*/ 4716 h 10000"/>
                      <a:gd name="connsiteX26" fmla="*/ 7286 w 10000"/>
                      <a:gd name="connsiteY26" fmla="*/ 6705 h 10000"/>
                      <a:gd name="connsiteX27" fmla="*/ 7429 w 10000"/>
                      <a:gd name="connsiteY27" fmla="*/ 6818 h 10000"/>
                      <a:gd name="connsiteX28" fmla="*/ 7500 w 10000"/>
                      <a:gd name="connsiteY28" fmla="*/ 7045 h 10000"/>
                      <a:gd name="connsiteX29" fmla="*/ 7500 w 10000"/>
                      <a:gd name="connsiteY29" fmla="*/ 9261 h 10000"/>
                      <a:gd name="connsiteX30" fmla="*/ 7429 w 10000"/>
                      <a:gd name="connsiteY30" fmla="*/ 9602 h 10000"/>
                      <a:gd name="connsiteX31" fmla="*/ 7214 w 10000"/>
                      <a:gd name="connsiteY31" fmla="*/ 9830 h 10000"/>
                      <a:gd name="connsiteX32" fmla="*/ 7000 w 10000"/>
                      <a:gd name="connsiteY32" fmla="*/ 9886 h 10000"/>
                      <a:gd name="connsiteX33" fmla="*/ 6643 w 10000"/>
                      <a:gd name="connsiteY33" fmla="*/ 10000 h 10000"/>
                      <a:gd name="connsiteX34" fmla="*/ 6357 w 10000"/>
                      <a:gd name="connsiteY34" fmla="*/ 9886 h 10000"/>
                      <a:gd name="connsiteX35" fmla="*/ 6071 w 10000"/>
                      <a:gd name="connsiteY35" fmla="*/ 9830 h 10000"/>
                      <a:gd name="connsiteX36" fmla="*/ 5857 w 10000"/>
                      <a:gd name="connsiteY36" fmla="*/ 9602 h 10000"/>
                      <a:gd name="connsiteX37" fmla="*/ 5857 w 10000"/>
                      <a:gd name="connsiteY37" fmla="*/ 9261 h 10000"/>
                      <a:gd name="connsiteX38" fmla="*/ 5857 w 10000"/>
                      <a:gd name="connsiteY38" fmla="*/ 7216 h 10000"/>
                      <a:gd name="connsiteX39" fmla="*/ 4571 w 10000"/>
                      <a:gd name="connsiteY39" fmla="*/ 5511 h 10000"/>
                      <a:gd name="connsiteX40" fmla="*/ 1643 w 10000"/>
                      <a:gd name="connsiteY40" fmla="*/ 9659 h 10000"/>
                      <a:gd name="connsiteX41" fmla="*/ 1429 w 10000"/>
                      <a:gd name="connsiteY41" fmla="*/ 9830 h 10000"/>
                      <a:gd name="connsiteX42" fmla="*/ 1214 w 10000"/>
                      <a:gd name="connsiteY42" fmla="*/ 9886 h 10000"/>
                      <a:gd name="connsiteX43" fmla="*/ 929 w 10000"/>
                      <a:gd name="connsiteY43" fmla="*/ 10000 h 10000"/>
                      <a:gd name="connsiteX44" fmla="*/ 643 w 10000"/>
                      <a:gd name="connsiteY44" fmla="*/ 10000 h 10000"/>
                      <a:gd name="connsiteX45" fmla="*/ 429 w 10000"/>
                      <a:gd name="connsiteY45" fmla="*/ 9886 h 10000"/>
                      <a:gd name="connsiteX46" fmla="*/ 286 w 10000"/>
                      <a:gd name="connsiteY46" fmla="*/ 9773 h 10000"/>
                      <a:gd name="connsiteX47" fmla="*/ 71 w 10000"/>
                      <a:gd name="connsiteY47" fmla="*/ 9602 h 10000"/>
                      <a:gd name="connsiteX48" fmla="*/ 0 w 10000"/>
                      <a:gd name="connsiteY48" fmla="*/ 9375 h 10000"/>
                      <a:gd name="connsiteX49" fmla="*/ 71 w 10000"/>
                      <a:gd name="connsiteY49" fmla="*/ 9205 h 10000"/>
                      <a:gd name="connsiteX50" fmla="*/ 71 w 10000"/>
                      <a:gd name="connsiteY50" fmla="*/ 8977 h 10000"/>
                      <a:gd name="connsiteX51" fmla="*/ 5071 w 10000"/>
                      <a:gd name="connsiteY51" fmla="*/ 2159 h 10000"/>
                      <a:gd name="connsiteX52" fmla="*/ 5786 w 10000"/>
                      <a:gd name="connsiteY52" fmla="*/ 1307 h 10000"/>
                      <a:gd name="connsiteX53" fmla="*/ 4286 w 10000"/>
                      <a:gd name="connsiteY53" fmla="*/ 1989 h 10000"/>
                      <a:gd name="connsiteX54" fmla="*/ 3286 w 10000"/>
                      <a:gd name="connsiteY54" fmla="*/ 3466 h 10000"/>
                      <a:gd name="connsiteX55" fmla="*/ 3071 w 10000"/>
                      <a:gd name="connsiteY55" fmla="*/ 3636 h 10000"/>
                      <a:gd name="connsiteX56" fmla="*/ 2857 w 10000"/>
                      <a:gd name="connsiteY56" fmla="*/ 3693 h 10000"/>
                      <a:gd name="connsiteX57" fmla="*/ 2643 w 10000"/>
                      <a:gd name="connsiteY57" fmla="*/ 3693 h 10000"/>
                      <a:gd name="connsiteX58" fmla="*/ 2357 w 10000"/>
                      <a:gd name="connsiteY58" fmla="*/ 3693 h 10000"/>
                      <a:gd name="connsiteX59" fmla="*/ 2214 w 10000"/>
                      <a:gd name="connsiteY59" fmla="*/ 3523 h 10000"/>
                      <a:gd name="connsiteX60" fmla="*/ 2071 w 10000"/>
                      <a:gd name="connsiteY60" fmla="*/ 3409 h 10000"/>
                      <a:gd name="connsiteX61" fmla="*/ 2071 w 10000"/>
                      <a:gd name="connsiteY61" fmla="*/ 3182 h 10000"/>
                      <a:gd name="connsiteX62" fmla="*/ 2214 w 10000"/>
                      <a:gd name="connsiteY62" fmla="*/ 3011 h 10000"/>
                      <a:gd name="connsiteX63" fmla="*/ 3357 w 10000"/>
                      <a:gd name="connsiteY63" fmla="*/ 1420 h 10000"/>
                      <a:gd name="connsiteX64" fmla="*/ 3429 w 10000"/>
                      <a:gd name="connsiteY64" fmla="*/ 1307 h 10000"/>
                      <a:gd name="connsiteX65" fmla="*/ 3571 w 10000"/>
                      <a:gd name="connsiteY65" fmla="*/ 1250 h 10000"/>
                      <a:gd name="connsiteX66" fmla="*/ 3643 w 10000"/>
                      <a:gd name="connsiteY66" fmla="*/ 1193 h 10000"/>
                      <a:gd name="connsiteX67" fmla="*/ 5929 w 10000"/>
                      <a:gd name="connsiteY67" fmla="*/ 114 h 10000"/>
                      <a:gd name="connsiteX0" fmla="*/ 5929 w 10000"/>
                      <a:gd name="connsiteY0" fmla="*/ 0 h 9886"/>
                      <a:gd name="connsiteX1" fmla="*/ 6643 w 10000"/>
                      <a:gd name="connsiteY1" fmla="*/ 0 h 9886"/>
                      <a:gd name="connsiteX2" fmla="*/ 6643 w 10000"/>
                      <a:gd name="connsiteY2" fmla="*/ 0 h 9886"/>
                      <a:gd name="connsiteX3" fmla="*/ 7571 w 10000"/>
                      <a:gd name="connsiteY3" fmla="*/ 454 h 9886"/>
                      <a:gd name="connsiteX4" fmla="*/ 8286 w 10000"/>
                      <a:gd name="connsiteY4" fmla="*/ 738 h 9886"/>
                      <a:gd name="connsiteX5" fmla="*/ 8643 w 10000"/>
                      <a:gd name="connsiteY5" fmla="*/ 909 h 9886"/>
                      <a:gd name="connsiteX6" fmla="*/ 8714 w 10000"/>
                      <a:gd name="connsiteY6" fmla="*/ 1079 h 9886"/>
                      <a:gd name="connsiteX7" fmla="*/ 8857 w 10000"/>
                      <a:gd name="connsiteY7" fmla="*/ 1136 h 9886"/>
                      <a:gd name="connsiteX8" fmla="*/ 8857 w 10000"/>
                      <a:gd name="connsiteY8" fmla="*/ 1306 h 9886"/>
                      <a:gd name="connsiteX9" fmla="*/ 8857 w 10000"/>
                      <a:gd name="connsiteY9" fmla="*/ 2954 h 9886"/>
                      <a:gd name="connsiteX10" fmla="*/ 9929 w 10000"/>
                      <a:gd name="connsiteY10" fmla="*/ 4488 h 9886"/>
                      <a:gd name="connsiteX11" fmla="*/ 10000 w 10000"/>
                      <a:gd name="connsiteY11" fmla="*/ 4659 h 9886"/>
                      <a:gd name="connsiteX12" fmla="*/ 10000 w 10000"/>
                      <a:gd name="connsiteY12" fmla="*/ 4886 h 9886"/>
                      <a:gd name="connsiteX13" fmla="*/ 9929 w 10000"/>
                      <a:gd name="connsiteY13" fmla="*/ 5056 h 9886"/>
                      <a:gd name="connsiteX14" fmla="*/ 9714 w 10000"/>
                      <a:gd name="connsiteY14" fmla="*/ 5113 h 9886"/>
                      <a:gd name="connsiteX15" fmla="*/ 9429 w 10000"/>
                      <a:gd name="connsiteY15" fmla="*/ 5170 h 9886"/>
                      <a:gd name="connsiteX16" fmla="*/ 9214 w 10000"/>
                      <a:gd name="connsiteY16" fmla="*/ 5170 h 9886"/>
                      <a:gd name="connsiteX17" fmla="*/ 9000 w 10000"/>
                      <a:gd name="connsiteY17" fmla="*/ 5113 h 9886"/>
                      <a:gd name="connsiteX18" fmla="*/ 8857 w 10000"/>
                      <a:gd name="connsiteY18" fmla="*/ 4943 h 9886"/>
                      <a:gd name="connsiteX19" fmla="*/ 7786 w 10000"/>
                      <a:gd name="connsiteY19" fmla="*/ 3522 h 9886"/>
                      <a:gd name="connsiteX20" fmla="*/ 7786 w 10000"/>
                      <a:gd name="connsiteY20" fmla="*/ 3409 h 9886"/>
                      <a:gd name="connsiteX21" fmla="*/ 7714 w 10000"/>
                      <a:gd name="connsiteY21" fmla="*/ 3295 h 9886"/>
                      <a:gd name="connsiteX22" fmla="*/ 7571 w 10000"/>
                      <a:gd name="connsiteY22" fmla="*/ 3125 h 9886"/>
                      <a:gd name="connsiteX23" fmla="*/ 7571 w 10000"/>
                      <a:gd name="connsiteY23" fmla="*/ 2216 h 9886"/>
                      <a:gd name="connsiteX24" fmla="*/ 5857 w 10000"/>
                      <a:gd name="connsiteY24" fmla="*/ 4602 h 9886"/>
                      <a:gd name="connsiteX25" fmla="*/ 7286 w 10000"/>
                      <a:gd name="connsiteY25" fmla="*/ 6591 h 9886"/>
                      <a:gd name="connsiteX26" fmla="*/ 7429 w 10000"/>
                      <a:gd name="connsiteY26" fmla="*/ 6704 h 9886"/>
                      <a:gd name="connsiteX27" fmla="*/ 7500 w 10000"/>
                      <a:gd name="connsiteY27" fmla="*/ 6931 h 9886"/>
                      <a:gd name="connsiteX28" fmla="*/ 7500 w 10000"/>
                      <a:gd name="connsiteY28" fmla="*/ 9147 h 9886"/>
                      <a:gd name="connsiteX29" fmla="*/ 7429 w 10000"/>
                      <a:gd name="connsiteY29" fmla="*/ 9488 h 9886"/>
                      <a:gd name="connsiteX30" fmla="*/ 7214 w 10000"/>
                      <a:gd name="connsiteY30" fmla="*/ 9716 h 9886"/>
                      <a:gd name="connsiteX31" fmla="*/ 7000 w 10000"/>
                      <a:gd name="connsiteY31" fmla="*/ 9772 h 9886"/>
                      <a:gd name="connsiteX32" fmla="*/ 6643 w 10000"/>
                      <a:gd name="connsiteY32" fmla="*/ 9886 h 9886"/>
                      <a:gd name="connsiteX33" fmla="*/ 6357 w 10000"/>
                      <a:gd name="connsiteY33" fmla="*/ 9772 h 9886"/>
                      <a:gd name="connsiteX34" fmla="*/ 6071 w 10000"/>
                      <a:gd name="connsiteY34" fmla="*/ 9716 h 9886"/>
                      <a:gd name="connsiteX35" fmla="*/ 5857 w 10000"/>
                      <a:gd name="connsiteY35" fmla="*/ 9488 h 9886"/>
                      <a:gd name="connsiteX36" fmla="*/ 5857 w 10000"/>
                      <a:gd name="connsiteY36" fmla="*/ 9147 h 9886"/>
                      <a:gd name="connsiteX37" fmla="*/ 5857 w 10000"/>
                      <a:gd name="connsiteY37" fmla="*/ 7102 h 9886"/>
                      <a:gd name="connsiteX38" fmla="*/ 4571 w 10000"/>
                      <a:gd name="connsiteY38" fmla="*/ 5397 h 9886"/>
                      <a:gd name="connsiteX39" fmla="*/ 1643 w 10000"/>
                      <a:gd name="connsiteY39" fmla="*/ 9545 h 9886"/>
                      <a:gd name="connsiteX40" fmla="*/ 1429 w 10000"/>
                      <a:gd name="connsiteY40" fmla="*/ 9716 h 9886"/>
                      <a:gd name="connsiteX41" fmla="*/ 1214 w 10000"/>
                      <a:gd name="connsiteY41" fmla="*/ 9772 h 9886"/>
                      <a:gd name="connsiteX42" fmla="*/ 929 w 10000"/>
                      <a:gd name="connsiteY42" fmla="*/ 9886 h 9886"/>
                      <a:gd name="connsiteX43" fmla="*/ 643 w 10000"/>
                      <a:gd name="connsiteY43" fmla="*/ 9886 h 9886"/>
                      <a:gd name="connsiteX44" fmla="*/ 429 w 10000"/>
                      <a:gd name="connsiteY44" fmla="*/ 9772 h 9886"/>
                      <a:gd name="connsiteX45" fmla="*/ 286 w 10000"/>
                      <a:gd name="connsiteY45" fmla="*/ 9659 h 9886"/>
                      <a:gd name="connsiteX46" fmla="*/ 71 w 10000"/>
                      <a:gd name="connsiteY46" fmla="*/ 9488 h 9886"/>
                      <a:gd name="connsiteX47" fmla="*/ 0 w 10000"/>
                      <a:gd name="connsiteY47" fmla="*/ 9261 h 9886"/>
                      <a:gd name="connsiteX48" fmla="*/ 71 w 10000"/>
                      <a:gd name="connsiteY48" fmla="*/ 9091 h 9886"/>
                      <a:gd name="connsiteX49" fmla="*/ 71 w 10000"/>
                      <a:gd name="connsiteY49" fmla="*/ 8863 h 9886"/>
                      <a:gd name="connsiteX50" fmla="*/ 5071 w 10000"/>
                      <a:gd name="connsiteY50" fmla="*/ 2045 h 9886"/>
                      <a:gd name="connsiteX51" fmla="*/ 5786 w 10000"/>
                      <a:gd name="connsiteY51" fmla="*/ 1193 h 9886"/>
                      <a:gd name="connsiteX52" fmla="*/ 4286 w 10000"/>
                      <a:gd name="connsiteY52" fmla="*/ 1875 h 9886"/>
                      <a:gd name="connsiteX53" fmla="*/ 3286 w 10000"/>
                      <a:gd name="connsiteY53" fmla="*/ 3352 h 9886"/>
                      <a:gd name="connsiteX54" fmla="*/ 3071 w 10000"/>
                      <a:gd name="connsiteY54" fmla="*/ 3522 h 9886"/>
                      <a:gd name="connsiteX55" fmla="*/ 2857 w 10000"/>
                      <a:gd name="connsiteY55" fmla="*/ 3579 h 9886"/>
                      <a:gd name="connsiteX56" fmla="*/ 2643 w 10000"/>
                      <a:gd name="connsiteY56" fmla="*/ 3579 h 9886"/>
                      <a:gd name="connsiteX57" fmla="*/ 2357 w 10000"/>
                      <a:gd name="connsiteY57" fmla="*/ 3579 h 9886"/>
                      <a:gd name="connsiteX58" fmla="*/ 2214 w 10000"/>
                      <a:gd name="connsiteY58" fmla="*/ 3409 h 9886"/>
                      <a:gd name="connsiteX59" fmla="*/ 2071 w 10000"/>
                      <a:gd name="connsiteY59" fmla="*/ 3295 h 9886"/>
                      <a:gd name="connsiteX60" fmla="*/ 2071 w 10000"/>
                      <a:gd name="connsiteY60" fmla="*/ 3068 h 9886"/>
                      <a:gd name="connsiteX61" fmla="*/ 2214 w 10000"/>
                      <a:gd name="connsiteY61" fmla="*/ 2897 h 9886"/>
                      <a:gd name="connsiteX62" fmla="*/ 3357 w 10000"/>
                      <a:gd name="connsiteY62" fmla="*/ 1306 h 9886"/>
                      <a:gd name="connsiteX63" fmla="*/ 3429 w 10000"/>
                      <a:gd name="connsiteY63" fmla="*/ 1193 h 9886"/>
                      <a:gd name="connsiteX64" fmla="*/ 3571 w 10000"/>
                      <a:gd name="connsiteY64" fmla="*/ 1136 h 9886"/>
                      <a:gd name="connsiteX65" fmla="*/ 3643 w 10000"/>
                      <a:gd name="connsiteY65" fmla="*/ 1079 h 9886"/>
                      <a:gd name="connsiteX66" fmla="*/ 5929 w 10000"/>
                      <a:gd name="connsiteY66" fmla="*/ 0 h 9886"/>
                      <a:gd name="connsiteX0" fmla="*/ 5929 w 10000"/>
                      <a:gd name="connsiteY0" fmla="*/ 57 h 10057"/>
                      <a:gd name="connsiteX1" fmla="*/ 6643 w 10000"/>
                      <a:gd name="connsiteY1" fmla="*/ 57 h 10057"/>
                      <a:gd name="connsiteX2" fmla="*/ 6643 w 10000"/>
                      <a:gd name="connsiteY2" fmla="*/ 57 h 10057"/>
                      <a:gd name="connsiteX3" fmla="*/ 7571 w 10000"/>
                      <a:gd name="connsiteY3" fmla="*/ 516 h 10057"/>
                      <a:gd name="connsiteX4" fmla="*/ 8286 w 10000"/>
                      <a:gd name="connsiteY4" fmla="*/ 804 h 10057"/>
                      <a:gd name="connsiteX5" fmla="*/ 8643 w 10000"/>
                      <a:gd name="connsiteY5" fmla="*/ 976 h 10057"/>
                      <a:gd name="connsiteX6" fmla="*/ 8714 w 10000"/>
                      <a:gd name="connsiteY6" fmla="*/ 1148 h 10057"/>
                      <a:gd name="connsiteX7" fmla="*/ 8857 w 10000"/>
                      <a:gd name="connsiteY7" fmla="*/ 1206 h 10057"/>
                      <a:gd name="connsiteX8" fmla="*/ 8857 w 10000"/>
                      <a:gd name="connsiteY8" fmla="*/ 1378 h 10057"/>
                      <a:gd name="connsiteX9" fmla="*/ 8857 w 10000"/>
                      <a:gd name="connsiteY9" fmla="*/ 3045 h 10057"/>
                      <a:gd name="connsiteX10" fmla="*/ 9929 w 10000"/>
                      <a:gd name="connsiteY10" fmla="*/ 4597 h 10057"/>
                      <a:gd name="connsiteX11" fmla="*/ 10000 w 10000"/>
                      <a:gd name="connsiteY11" fmla="*/ 4770 h 10057"/>
                      <a:gd name="connsiteX12" fmla="*/ 10000 w 10000"/>
                      <a:gd name="connsiteY12" fmla="*/ 4999 h 10057"/>
                      <a:gd name="connsiteX13" fmla="*/ 9929 w 10000"/>
                      <a:gd name="connsiteY13" fmla="*/ 5171 h 10057"/>
                      <a:gd name="connsiteX14" fmla="*/ 9714 w 10000"/>
                      <a:gd name="connsiteY14" fmla="*/ 5229 h 10057"/>
                      <a:gd name="connsiteX15" fmla="*/ 9429 w 10000"/>
                      <a:gd name="connsiteY15" fmla="*/ 5287 h 10057"/>
                      <a:gd name="connsiteX16" fmla="*/ 9214 w 10000"/>
                      <a:gd name="connsiteY16" fmla="*/ 5287 h 10057"/>
                      <a:gd name="connsiteX17" fmla="*/ 9000 w 10000"/>
                      <a:gd name="connsiteY17" fmla="*/ 5229 h 10057"/>
                      <a:gd name="connsiteX18" fmla="*/ 8857 w 10000"/>
                      <a:gd name="connsiteY18" fmla="*/ 5057 h 10057"/>
                      <a:gd name="connsiteX19" fmla="*/ 7786 w 10000"/>
                      <a:gd name="connsiteY19" fmla="*/ 3620 h 10057"/>
                      <a:gd name="connsiteX20" fmla="*/ 7786 w 10000"/>
                      <a:gd name="connsiteY20" fmla="*/ 3505 h 10057"/>
                      <a:gd name="connsiteX21" fmla="*/ 7714 w 10000"/>
                      <a:gd name="connsiteY21" fmla="*/ 3390 h 10057"/>
                      <a:gd name="connsiteX22" fmla="*/ 7571 w 10000"/>
                      <a:gd name="connsiteY22" fmla="*/ 3218 h 10057"/>
                      <a:gd name="connsiteX23" fmla="*/ 7571 w 10000"/>
                      <a:gd name="connsiteY23" fmla="*/ 2299 h 10057"/>
                      <a:gd name="connsiteX24" fmla="*/ 5857 w 10000"/>
                      <a:gd name="connsiteY24" fmla="*/ 4712 h 10057"/>
                      <a:gd name="connsiteX25" fmla="*/ 7286 w 10000"/>
                      <a:gd name="connsiteY25" fmla="*/ 6724 h 10057"/>
                      <a:gd name="connsiteX26" fmla="*/ 7429 w 10000"/>
                      <a:gd name="connsiteY26" fmla="*/ 6838 h 10057"/>
                      <a:gd name="connsiteX27" fmla="*/ 7500 w 10000"/>
                      <a:gd name="connsiteY27" fmla="*/ 7068 h 10057"/>
                      <a:gd name="connsiteX28" fmla="*/ 7500 w 10000"/>
                      <a:gd name="connsiteY28" fmla="*/ 9309 h 10057"/>
                      <a:gd name="connsiteX29" fmla="*/ 7429 w 10000"/>
                      <a:gd name="connsiteY29" fmla="*/ 9654 h 10057"/>
                      <a:gd name="connsiteX30" fmla="*/ 7214 w 10000"/>
                      <a:gd name="connsiteY30" fmla="*/ 9885 h 10057"/>
                      <a:gd name="connsiteX31" fmla="*/ 7000 w 10000"/>
                      <a:gd name="connsiteY31" fmla="*/ 9942 h 10057"/>
                      <a:gd name="connsiteX32" fmla="*/ 6643 w 10000"/>
                      <a:gd name="connsiteY32" fmla="*/ 10057 h 10057"/>
                      <a:gd name="connsiteX33" fmla="*/ 6357 w 10000"/>
                      <a:gd name="connsiteY33" fmla="*/ 9942 h 10057"/>
                      <a:gd name="connsiteX34" fmla="*/ 6071 w 10000"/>
                      <a:gd name="connsiteY34" fmla="*/ 9885 h 10057"/>
                      <a:gd name="connsiteX35" fmla="*/ 5857 w 10000"/>
                      <a:gd name="connsiteY35" fmla="*/ 9654 h 10057"/>
                      <a:gd name="connsiteX36" fmla="*/ 5857 w 10000"/>
                      <a:gd name="connsiteY36" fmla="*/ 9309 h 10057"/>
                      <a:gd name="connsiteX37" fmla="*/ 5857 w 10000"/>
                      <a:gd name="connsiteY37" fmla="*/ 7241 h 10057"/>
                      <a:gd name="connsiteX38" fmla="*/ 4571 w 10000"/>
                      <a:gd name="connsiteY38" fmla="*/ 5516 h 10057"/>
                      <a:gd name="connsiteX39" fmla="*/ 1643 w 10000"/>
                      <a:gd name="connsiteY39" fmla="*/ 9712 h 10057"/>
                      <a:gd name="connsiteX40" fmla="*/ 1429 w 10000"/>
                      <a:gd name="connsiteY40" fmla="*/ 9885 h 10057"/>
                      <a:gd name="connsiteX41" fmla="*/ 1214 w 10000"/>
                      <a:gd name="connsiteY41" fmla="*/ 9942 h 10057"/>
                      <a:gd name="connsiteX42" fmla="*/ 929 w 10000"/>
                      <a:gd name="connsiteY42" fmla="*/ 10057 h 10057"/>
                      <a:gd name="connsiteX43" fmla="*/ 643 w 10000"/>
                      <a:gd name="connsiteY43" fmla="*/ 10057 h 10057"/>
                      <a:gd name="connsiteX44" fmla="*/ 429 w 10000"/>
                      <a:gd name="connsiteY44" fmla="*/ 9942 h 10057"/>
                      <a:gd name="connsiteX45" fmla="*/ 286 w 10000"/>
                      <a:gd name="connsiteY45" fmla="*/ 9827 h 10057"/>
                      <a:gd name="connsiteX46" fmla="*/ 71 w 10000"/>
                      <a:gd name="connsiteY46" fmla="*/ 9654 h 10057"/>
                      <a:gd name="connsiteX47" fmla="*/ 0 w 10000"/>
                      <a:gd name="connsiteY47" fmla="*/ 9425 h 10057"/>
                      <a:gd name="connsiteX48" fmla="*/ 71 w 10000"/>
                      <a:gd name="connsiteY48" fmla="*/ 9253 h 10057"/>
                      <a:gd name="connsiteX49" fmla="*/ 71 w 10000"/>
                      <a:gd name="connsiteY49" fmla="*/ 9022 h 10057"/>
                      <a:gd name="connsiteX50" fmla="*/ 5071 w 10000"/>
                      <a:gd name="connsiteY50" fmla="*/ 2126 h 10057"/>
                      <a:gd name="connsiteX51" fmla="*/ 5786 w 10000"/>
                      <a:gd name="connsiteY51" fmla="*/ 1264 h 10057"/>
                      <a:gd name="connsiteX52" fmla="*/ 4286 w 10000"/>
                      <a:gd name="connsiteY52" fmla="*/ 1954 h 10057"/>
                      <a:gd name="connsiteX53" fmla="*/ 3286 w 10000"/>
                      <a:gd name="connsiteY53" fmla="*/ 3448 h 10057"/>
                      <a:gd name="connsiteX54" fmla="*/ 3071 w 10000"/>
                      <a:gd name="connsiteY54" fmla="*/ 3620 h 10057"/>
                      <a:gd name="connsiteX55" fmla="*/ 2857 w 10000"/>
                      <a:gd name="connsiteY55" fmla="*/ 3677 h 10057"/>
                      <a:gd name="connsiteX56" fmla="*/ 2643 w 10000"/>
                      <a:gd name="connsiteY56" fmla="*/ 3677 h 10057"/>
                      <a:gd name="connsiteX57" fmla="*/ 2357 w 10000"/>
                      <a:gd name="connsiteY57" fmla="*/ 3677 h 10057"/>
                      <a:gd name="connsiteX58" fmla="*/ 2214 w 10000"/>
                      <a:gd name="connsiteY58" fmla="*/ 3505 h 10057"/>
                      <a:gd name="connsiteX59" fmla="*/ 2071 w 10000"/>
                      <a:gd name="connsiteY59" fmla="*/ 3390 h 10057"/>
                      <a:gd name="connsiteX60" fmla="*/ 2071 w 10000"/>
                      <a:gd name="connsiteY60" fmla="*/ 3160 h 10057"/>
                      <a:gd name="connsiteX61" fmla="*/ 2214 w 10000"/>
                      <a:gd name="connsiteY61" fmla="*/ 2987 h 10057"/>
                      <a:gd name="connsiteX62" fmla="*/ 3357 w 10000"/>
                      <a:gd name="connsiteY62" fmla="*/ 1378 h 10057"/>
                      <a:gd name="connsiteX63" fmla="*/ 3429 w 10000"/>
                      <a:gd name="connsiteY63" fmla="*/ 1264 h 10057"/>
                      <a:gd name="connsiteX64" fmla="*/ 3571 w 10000"/>
                      <a:gd name="connsiteY64" fmla="*/ 1206 h 10057"/>
                      <a:gd name="connsiteX65" fmla="*/ 3643 w 10000"/>
                      <a:gd name="connsiteY65" fmla="*/ 1148 h 10057"/>
                      <a:gd name="connsiteX66" fmla="*/ 5929 w 10000"/>
                      <a:gd name="connsiteY66" fmla="*/ 57 h 10057"/>
                      <a:gd name="connsiteX0" fmla="*/ 5929 w 10000"/>
                      <a:gd name="connsiteY0" fmla="*/ 94 h 10094"/>
                      <a:gd name="connsiteX1" fmla="*/ 6643 w 10000"/>
                      <a:gd name="connsiteY1" fmla="*/ 94 h 10094"/>
                      <a:gd name="connsiteX2" fmla="*/ 6643 w 10000"/>
                      <a:gd name="connsiteY2" fmla="*/ 94 h 10094"/>
                      <a:gd name="connsiteX3" fmla="*/ 7571 w 10000"/>
                      <a:gd name="connsiteY3" fmla="*/ 553 h 10094"/>
                      <a:gd name="connsiteX4" fmla="*/ 8286 w 10000"/>
                      <a:gd name="connsiteY4" fmla="*/ 841 h 10094"/>
                      <a:gd name="connsiteX5" fmla="*/ 8643 w 10000"/>
                      <a:gd name="connsiteY5" fmla="*/ 1013 h 10094"/>
                      <a:gd name="connsiteX6" fmla="*/ 8714 w 10000"/>
                      <a:gd name="connsiteY6" fmla="*/ 1185 h 10094"/>
                      <a:gd name="connsiteX7" fmla="*/ 8857 w 10000"/>
                      <a:gd name="connsiteY7" fmla="*/ 1243 h 10094"/>
                      <a:gd name="connsiteX8" fmla="*/ 8857 w 10000"/>
                      <a:gd name="connsiteY8" fmla="*/ 1415 h 10094"/>
                      <a:gd name="connsiteX9" fmla="*/ 8857 w 10000"/>
                      <a:gd name="connsiteY9" fmla="*/ 3082 h 10094"/>
                      <a:gd name="connsiteX10" fmla="*/ 9929 w 10000"/>
                      <a:gd name="connsiteY10" fmla="*/ 4634 h 10094"/>
                      <a:gd name="connsiteX11" fmla="*/ 10000 w 10000"/>
                      <a:gd name="connsiteY11" fmla="*/ 4807 h 10094"/>
                      <a:gd name="connsiteX12" fmla="*/ 10000 w 10000"/>
                      <a:gd name="connsiteY12" fmla="*/ 5036 h 10094"/>
                      <a:gd name="connsiteX13" fmla="*/ 9929 w 10000"/>
                      <a:gd name="connsiteY13" fmla="*/ 5208 h 10094"/>
                      <a:gd name="connsiteX14" fmla="*/ 9714 w 10000"/>
                      <a:gd name="connsiteY14" fmla="*/ 5266 h 10094"/>
                      <a:gd name="connsiteX15" fmla="*/ 9429 w 10000"/>
                      <a:gd name="connsiteY15" fmla="*/ 5324 h 10094"/>
                      <a:gd name="connsiteX16" fmla="*/ 9214 w 10000"/>
                      <a:gd name="connsiteY16" fmla="*/ 5324 h 10094"/>
                      <a:gd name="connsiteX17" fmla="*/ 9000 w 10000"/>
                      <a:gd name="connsiteY17" fmla="*/ 5266 h 10094"/>
                      <a:gd name="connsiteX18" fmla="*/ 8857 w 10000"/>
                      <a:gd name="connsiteY18" fmla="*/ 5094 h 10094"/>
                      <a:gd name="connsiteX19" fmla="*/ 7786 w 10000"/>
                      <a:gd name="connsiteY19" fmla="*/ 3657 h 10094"/>
                      <a:gd name="connsiteX20" fmla="*/ 7786 w 10000"/>
                      <a:gd name="connsiteY20" fmla="*/ 3542 h 10094"/>
                      <a:gd name="connsiteX21" fmla="*/ 7714 w 10000"/>
                      <a:gd name="connsiteY21" fmla="*/ 3427 h 10094"/>
                      <a:gd name="connsiteX22" fmla="*/ 7571 w 10000"/>
                      <a:gd name="connsiteY22" fmla="*/ 3255 h 10094"/>
                      <a:gd name="connsiteX23" fmla="*/ 7571 w 10000"/>
                      <a:gd name="connsiteY23" fmla="*/ 2336 h 10094"/>
                      <a:gd name="connsiteX24" fmla="*/ 5857 w 10000"/>
                      <a:gd name="connsiteY24" fmla="*/ 4749 h 10094"/>
                      <a:gd name="connsiteX25" fmla="*/ 7286 w 10000"/>
                      <a:gd name="connsiteY25" fmla="*/ 6761 h 10094"/>
                      <a:gd name="connsiteX26" fmla="*/ 7429 w 10000"/>
                      <a:gd name="connsiteY26" fmla="*/ 6875 h 10094"/>
                      <a:gd name="connsiteX27" fmla="*/ 7500 w 10000"/>
                      <a:gd name="connsiteY27" fmla="*/ 7105 h 10094"/>
                      <a:gd name="connsiteX28" fmla="*/ 7500 w 10000"/>
                      <a:gd name="connsiteY28" fmla="*/ 9346 h 10094"/>
                      <a:gd name="connsiteX29" fmla="*/ 7429 w 10000"/>
                      <a:gd name="connsiteY29" fmla="*/ 9691 h 10094"/>
                      <a:gd name="connsiteX30" fmla="*/ 7214 w 10000"/>
                      <a:gd name="connsiteY30" fmla="*/ 9922 h 10094"/>
                      <a:gd name="connsiteX31" fmla="*/ 7000 w 10000"/>
                      <a:gd name="connsiteY31" fmla="*/ 9979 h 10094"/>
                      <a:gd name="connsiteX32" fmla="*/ 6643 w 10000"/>
                      <a:gd name="connsiteY32" fmla="*/ 10094 h 10094"/>
                      <a:gd name="connsiteX33" fmla="*/ 6357 w 10000"/>
                      <a:gd name="connsiteY33" fmla="*/ 9979 h 10094"/>
                      <a:gd name="connsiteX34" fmla="*/ 6071 w 10000"/>
                      <a:gd name="connsiteY34" fmla="*/ 9922 h 10094"/>
                      <a:gd name="connsiteX35" fmla="*/ 5857 w 10000"/>
                      <a:gd name="connsiteY35" fmla="*/ 9691 h 10094"/>
                      <a:gd name="connsiteX36" fmla="*/ 5857 w 10000"/>
                      <a:gd name="connsiteY36" fmla="*/ 9346 h 10094"/>
                      <a:gd name="connsiteX37" fmla="*/ 5857 w 10000"/>
                      <a:gd name="connsiteY37" fmla="*/ 7278 h 10094"/>
                      <a:gd name="connsiteX38" fmla="*/ 4571 w 10000"/>
                      <a:gd name="connsiteY38" fmla="*/ 5553 h 10094"/>
                      <a:gd name="connsiteX39" fmla="*/ 1643 w 10000"/>
                      <a:gd name="connsiteY39" fmla="*/ 9749 h 10094"/>
                      <a:gd name="connsiteX40" fmla="*/ 1429 w 10000"/>
                      <a:gd name="connsiteY40" fmla="*/ 9922 h 10094"/>
                      <a:gd name="connsiteX41" fmla="*/ 1214 w 10000"/>
                      <a:gd name="connsiteY41" fmla="*/ 9979 h 10094"/>
                      <a:gd name="connsiteX42" fmla="*/ 929 w 10000"/>
                      <a:gd name="connsiteY42" fmla="*/ 10094 h 10094"/>
                      <a:gd name="connsiteX43" fmla="*/ 643 w 10000"/>
                      <a:gd name="connsiteY43" fmla="*/ 10094 h 10094"/>
                      <a:gd name="connsiteX44" fmla="*/ 429 w 10000"/>
                      <a:gd name="connsiteY44" fmla="*/ 9979 h 10094"/>
                      <a:gd name="connsiteX45" fmla="*/ 286 w 10000"/>
                      <a:gd name="connsiteY45" fmla="*/ 9864 h 10094"/>
                      <a:gd name="connsiteX46" fmla="*/ 71 w 10000"/>
                      <a:gd name="connsiteY46" fmla="*/ 9691 h 10094"/>
                      <a:gd name="connsiteX47" fmla="*/ 0 w 10000"/>
                      <a:gd name="connsiteY47" fmla="*/ 9462 h 10094"/>
                      <a:gd name="connsiteX48" fmla="*/ 71 w 10000"/>
                      <a:gd name="connsiteY48" fmla="*/ 9290 h 10094"/>
                      <a:gd name="connsiteX49" fmla="*/ 71 w 10000"/>
                      <a:gd name="connsiteY49" fmla="*/ 9059 h 10094"/>
                      <a:gd name="connsiteX50" fmla="*/ 5071 w 10000"/>
                      <a:gd name="connsiteY50" fmla="*/ 2163 h 10094"/>
                      <a:gd name="connsiteX51" fmla="*/ 5786 w 10000"/>
                      <a:gd name="connsiteY51" fmla="*/ 1301 h 10094"/>
                      <a:gd name="connsiteX52" fmla="*/ 4286 w 10000"/>
                      <a:gd name="connsiteY52" fmla="*/ 1991 h 10094"/>
                      <a:gd name="connsiteX53" fmla="*/ 3286 w 10000"/>
                      <a:gd name="connsiteY53" fmla="*/ 3485 h 10094"/>
                      <a:gd name="connsiteX54" fmla="*/ 3071 w 10000"/>
                      <a:gd name="connsiteY54" fmla="*/ 3657 h 10094"/>
                      <a:gd name="connsiteX55" fmla="*/ 2857 w 10000"/>
                      <a:gd name="connsiteY55" fmla="*/ 3714 h 10094"/>
                      <a:gd name="connsiteX56" fmla="*/ 2643 w 10000"/>
                      <a:gd name="connsiteY56" fmla="*/ 3714 h 10094"/>
                      <a:gd name="connsiteX57" fmla="*/ 2357 w 10000"/>
                      <a:gd name="connsiteY57" fmla="*/ 3714 h 10094"/>
                      <a:gd name="connsiteX58" fmla="*/ 2214 w 10000"/>
                      <a:gd name="connsiteY58" fmla="*/ 3542 h 10094"/>
                      <a:gd name="connsiteX59" fmla="*/ 2071 w 10000"/>
                      <a:gd name="connsiteY59" fmla="*/ 3427 h 10094"/>
                      <a:gd name="connsiteX60" fmla="*/ 2071 w 10000"/>
                      <a:gd name="connsiteY60" fmla="*/ 3197 h 10094"/>
                      <a:gd name="connsiteX61" fmla="*/ 2214 w 10000"/>
                      <a:gd name="connsiteY61" fmla="*/ 3024 h 10094"/>
                      <a:gd name="connsiteX62" fmla="*/ 3357 w 10000"/>
                      <a:gd name="connsiteY62" fmla="*/ 1415 h 10094"/>
                      <a:gd name="connsiteX63" fmla="*/ 3429 w 10000"/>
                      <a:gd name="connsiteY63" fmla="*/ 1301 h 10094"/>
                      <a:gd name="connsiteX64" fmla="*/ 3571 w 10000"/>
                      <a:gd name="connsiteY64" fmla="*/ 1243 h 10094"/>
                      <a:gd name="connsiteX65" fmla="*/ 3643 w 10000"/>
                      <a:gd name="connsiteY65" fmla="*/ 1185 h 10094"/>
                      <a:gd name="connsiteX66" fmla="*/ 5929 w 10000"/>
                      <a:gd name="connsiteY66" fmla="*/ 94 h 10094"/>
                      <a:gd name="connsiteX0" fmla="*/ 5929 w 10000"/>
                      <a:gd name="connsiteY0" fmla="*/ 92 h 10092"/>
                      <a:gd name="connsiteX1" fmla="*/ 6643 w 10000"/>
                      <a:gd name="connsiteY1" fmla="*/ 92 h 10092"/>
                      <a:gd name="connsiteX2" fmla="*/ 6643 w 10000"/>
                      <a:gd name="connsiteY2" fmla="*/ 92 h 10092"/>
                      <a:gd name="connsiteX3" fmla="*/ 7571 w 10000"/>
                      <a:gd name="connsiteY3" fmla="*/ 551 h 10092"/>
                      <a:gd name="connsiteX4" fmla="*/ 8286 w 10000"/>
                      <a:gd name="connsiteY4" fmla="*/ 839 h 10092"/>
                      <a:gd name="connsiteX5" fmla="*/ 8643 w 10000"/>
                      <a:gd name="connsiteY5" fmla="*/ 1011 h 10092"/>
                      <a:gd name="connsiteX6" fmla="*/ 8714 w 10000"/>
                      <a:gd name="connsiteY6" fmla="*/ 1183 h 10092"/>
                      <a:gd name="connsiteX7" fmla="*/ 8857 w 10000"/>
                      <a:gd name="connsiteY7" fmla="*/ 1241 h 10092"/>
                      <a:gd name="connsiteX8" fmla="*/ 8857 w 10000"/>
                      <a:gd name="connsiteY8" fmla="*/ 1413 h 10092"/>
                      <a:gd name="connsiteX9" fmla="*/ 8857 w 10000"/>
                      <a:gd name="connsiteY9" fmla="*/ 3080 h 10092"/>
                      <a:gd name="connsiteX10" fmla="*/ 9929 w 10000"/>
                      <a:gd name="connsiteY10" fmla="*/ 4632 h 10092"/>
                      <a:gd name="connsiteX11" fmla="*/ 10000 w 10000"/>
                      <a:gd name="connsiteY11" fmla="*/ 4805 h 10092"/>
                      <a:gd name="connsiteX12" fmla="*/ 10000 w 10000"/>
                      <a:gd name="connsiteY12" fmla="*/ 5034 h 10092"/>
                      <a:gd name="connsiteX13" fmla="*/ 9929 w 10000"/>
                      <a:gd name="connsiteY13" fmla="*/ 5206 h 10092"/>
                      <a:gd name="connsiteX14" fmla="*/ 9714 w 10000"/>
                      <a:gd name="connsiteY14" fmla="*/ 5264 h 10092"/>
                      <a:gd name="connsiteX15" fmla="*/ 9429 w 10000"/>
                      <a:gd name="connsiteY15" fmla="*/ 5322 h 10092"/>
                      <a:gd name="connsiteX16" fmla="*/ 9214 w 10000"/>
                      <a:gd name="connsiteY16" fmla="*/ 5322 h 10092"/>
                      <a:gd name="connsiteX17" fmla="*/ 9000 w 10000"/>
                      <a:gd name="connsiteY17" fmla="*/ 5264 h 10092"/>
                      <a:gd name="connsiteX18" fmla="*/ 8857 w 10000"/>
                      <a:gd name="connsiteY18" fmla="*/ 5092 h 10092"/>
                      <a:gd name="connsiteX19" fmla="*/ 7786 w 10000"/>
                      <a:gd name="connsiteY19" fmla="*/ 3655 h 10092"/>
                      <a:gd name="connsiteX20" fmla="*/ 7786 w 10000"/>
                      <a:gd name="connsiteY20" fmla="*/ 3540 h 10092"/>
                      <a:gd name="connsiteX21" fmla="*/ 7714 w 10000"/>
                      <a:gd name="connsiteY21" fmla="*/ 3425 h 10092"/>
                      <a:gd name="connsiteX22" fmla="*/ 7571 w 10000"/>
                      <a:gd name="connsiteY22" fmla="*/ 3253 h 10092"/>
                      <a:gd name="connsiteX23" fmla="*/ 7571 w 10000"/>
                      <a:gd name="connsiteY23" fmla="*/ 2334 h 10092"/>
                      <a:gd name="connsiteX24" fmla="*/ 5857 w 10000"/>
                      <a:gd name="connsiteY24" fmla="*/ 4747 h 10092"/>
                      <a:gd name="connsiteX25" fmla="*/ 7286 w 10000"/>
                      <a:gd name="connsiteY25" fmla="*/ 6759 h 10092"/>
                      <a:gd name="connsiteX26" fmla="*/ 7429 w 10000"/>
                      <a:gd name="connsiteY26" fmla="*/ 6873 h 10092"/>
                      <a:gd name="connsiteX27" fmla="*/ 7500 w 10000"/>
                      <a:gd name="connsiteY27" fmla="*/ 7103 h 10092"/>
                      <a:gd name="connsiteX28" fmla="*/ 7500 w 10000"/>
                      <a:gd name="connsiteY28" fmla="*/ 9344 h 10092"/>
                      <a:gd name="connsiteX29" fmla="*/ 7429 w 10000"/>
                      <a:gd name="connsiteY29" fmla="*/ 9689 h 10092"/>
                      <a:gd name="connsiteX30" fmla="*/ 7214 w 10000"/>
                      <a:gd name="connsiteY30" fmla="*/ 9920 h 10092"/>
                      <a:gd name="connsiteX31" fmla="*/ 7000 w 10000"/>
                      <a:gd name="connsiteY31" fmla="*/ 9977 h 10092"/>
                      <a:gd name="connsiteX32" fmla="*/ 6643 w 10000"/>
                      <a:gd name="connsiteY32" fmla="*/ 10092 h 10092"/>
                      <a:gd name="connsiteX33" fmla="*/ 6357 w 10000"/>
                      <a:gd name="connsiteY33" fmla="*/ 9977 h 10092"/>
                      <a:gd name="connsiteX34" fmla="*/ 6071 w 10000"/>
                      <a:gd name="connsiteY34" fmla="*/ 9920 h 10092"/>
                      <a:gd name="connsiteX35" fmla="*/ 5857 w 10000"/>
                      <a:gd name="connsiteY35" fmla="*/ 9689 h 10092"/>
                      <a:gd name="connsiteX36" fmla="*/ 5857 w 10000"/>
                      <a:gd name="connsiteY36" fmla="*/ 9344 h 10092"/>
                      <a:gd name="connsiteX37" fmla="*/ 5857 w 10000"/>
                      <a:gd name="connsiteY37" fmla="*/ 7276 h 10092"/>
                      <a:gd name="connsiteX38" fmla="*/ 4571 w 10000"/>
                      <a:gd name="connsiteY38" fmla="*/ 5551 h 10092"/>
                      <a:gd name="connsiteX39" fmla="*/ 1643 w 10000"/>
                      <a:gd name="connsiteY39" fmla="*/ 9747 h 10092"/>
                      <a:gd name="connsiteX40" fmla="*/ 1429 w 10000"/>
                      <a:gd name="connsiteY40" fmla="*/ 9920 h 10092"/>
                      <a:gd name="connsiteX41" fmla="*/ 1214 w 10000"/>
                      <a:gd name="connsiteY41" fmla="*/ 9977 h 10092"/>
                      <a:gd name="connsiteX42" fmla="*/ 929 w 10000"/>
                      <a:gd name="connsiteY42" fmla="*/ 10092 h 10092"/>
                      <a:gd name="connsiteX43" fmla="*/ 643 w 10000"/>
                      <a:gd name="connsiteY43" fmla="*/ 10092 h 10092"/>
                      <a:gd name="connsiteX44" fmla="*/ 429 w 10000"/>
                      <a:gd name="connsiteY44" fmla="*/ 9977 h 10092"/>
                      <a:gd name="connsiteX45" fmla="*/ 286 w 10000"/>
                      <a:gd name="connsiteY45" fmla="*/ 9862 h 10092"/>
                      <a:gd name="connsiteX46" fmla="*/ 71 w 10000"/>
                      <a:gd name="connsiteY46" fmla="*/ 9689 h 10092"/>
                      <a:gd name="connsiteX47" fmla="*/ 0 w 10000"/>
                      <a:gd name="connsiteY47" fmla="*/ 9460 h 10092"/>
                      <a:gd name="connsiteX48" fmla="*/ 71 w 10000"/>
                      <a:gd name="connsiteY48" fmla="*/ 9288 h 10092"/>
                      <a:gd name="connsiteX49" fmla="*/ 71 w 10000"/>
                      <a:gd name="connsiteY49" fmla="*/ 9057 h 10092"/>
                      <a:gd name="connsiteX50" fmla="*/ 5071 w 10000"/>
                      <a:gd name="connsiteY50" fmla="*/ 2161 h 10092"/>
                      <a:gd name="connsiteX51" fmla="*/ 5786 w 10000"/>
                      <a:gd name="connsiteY51" fmla="*/ 1299 h 10092"/>
                      <a:gd name="connsiteX52" fmla="*/ 4286 w 10000"/>
                      <a:gd name="connsiteY52" fmla="*/ 1989 h 10092"/>
                      <a:gd name="connsiteX53" fmla="*/ 3286 w 10000"/>
                      <a:gd name="connsiteY53" fmla="*/ 3483 h 10092"/>
                      <a:gd name="connsiteX54" fmla="*/ 3071 w 10000"/>
                      <a:gd name="connsiteY54" fmla="*/ 3655 h 10092"/>
                      <a:gd name="connsiteX55" fmla="*/ 2857 w 10000"/>
                      <a:gd name="connsiteY55" fmla="*/ 3712 h 10092"/>
                      <a:gd name="connsiteX56" fmla="*/ 2643 w 10000"/>
                      <a:gd name="connsiteY56" fmla="*/ 3712 h 10092"/>
                      <a:gd name="connsiteX57" fmla="*/ 2357 w 10000"/>
                      <a:gd name="connsiteY57" fmla="*/ 3712 h 10092"/>
                      <a:gd name="connsiteX58" fmla="*/ 2214 w 10000"/>
                      <a:gd name="connsiteY58" fmla="*/ 3540 h 10092"/>
                      <a:gd name="connsiteX59" fmla="*/ 2071 w 10000"/>
                      <a:gd name="connsiteY59" fmla="*/ 3425 h 10092"/>
                      <a:gd name="connsiteX60" fmla="*/ 2071 w 10000"/>
                      <a:gd name="connsiteY60" fmla="*/ 3195 h 10092"/>
                      <a:gd name="connsiteX61" fmla="*/ 2214 w 10000"/>
                      <a:gd name="connsiteY61" fmla="*/ 3022 h 10092"/>
                      <a:gd name="connsiteX62" fmla="*/ 3357 w 10000"/>
                      <a:gd name="connsiteY62" fmla="*/ 1413 h 10092"/>
                      <a:gd name="connsiteX63" fmla="*/ 3429 w 10000"/>
                      <a:gd name="connsiteY63" fmla="*/ 1299 h 10092"/>
                      <a:gd name="connsiteX64" fmla="*/ 3571 w 10000"/>
                      <a:gd name="connsiteY64" fmla="*/ 1241 h 10092"/>
                      <a:gd name="connsiteX65" fmla="*/ 3643 w 10000"/>
                      <a:gd name="connsiteY65" fmla="*/ 1183 h 10092"/>
                      <a:gd name="connsiteX66" fmla="*/ 5929 w 10000"/>
                      <a:gd name="connsiteY66" fmla="*/ 92 h 10092"/>
                      <a:gd name="connsiteX0" fmla="*/ 5929 w 10000"/>
                      <a:gd name="connsiteY0" fmla="*/ 79 h 10079"/>
                      <a:gd name="connsiteX1" fmla="*/ 6643 w 10000"/>
                      <a:gd name="connsiteY1" fmla="*/ 79 h 10079"/>
                      <a:gd name="connsiteX2" fmla="*/ 6643 w 10000"/>
                      <a:gd name="connsiteY2" fmla="*/ 79 h 10079"/>
                      <a:gd name="connsiteX3" fmla="*/ 7571 w 10000"/>
                      <a:gd name="connsiteY3" fmla="*/ 538 h 10079"/>
                      <a:gd name="connsiteX4" fmla="*/ 8286 w 10000"/>
                      <a:gd name="connsiteY4" fmla="*/ 826 h 10079"/>
                      <a:gd name="connsiteX5" fmla="*/ 8643 w 10000"/>
                      <a:gd name="connsiteY5" fmla="*/ 998 h 10079"/>
                      <a:gd name="connsiteX6" fmla="*/ 8714 w 10000"/>
                      <a:gd name="connsiteY6" fmla="*/ 1170 h 10079"/>
                      <a:gd name="connsiteX7" fmla="*/ 8857 w 10000"/>
                      <a:gd name="connsiteY7" fmla="*/ 1228 h 10079"/>
                      <a:gd name="connsiteX8" fmla="*/ 8857 w 10000"/>
                      <a:gd name="connsiteY8" fmla="*/ 1400 h 10079"/>
                      <a:gd name="connsiteX9" fmla="*/ 8857 w 10000"/>
                      <a:gd name="connsiteY9" fmla="*/ 3067 h 10079"/>
                      <a:gd name="connsiteX10" fmla="*/ 9929 w 10000"/>
                      <a:gd name="connsiteY10" fmla="*/ 4619 h 10079"/>
                      <a:gd name="connsiteX11" fmla="*/ 10000 w 10000"/>
                      <a:gd name="connsiteY11" fmla="*/ 4792 h 10079"/>
                      <a:gd name="connsiteX12" fmla="*/ 10000 w 10000"/>
                      <a:gd name="connsiteY12" fmla="*/ 5021 h 10079"/>
                      <a:gd name="connsiteX13" fmla="*/ 9929 w 10000"/>
                      <a:gd name="connsiteY13" fmla="*/ 5193 h 10079"/>
                      <a:gd name="connsiteX14" fmla="*/ 9714 w 10000"/>
                      <a:gd name="connsiteY14" fmla="*/ 5251 h 10079"/>
                      <a:gd name="connsiteX15" fmla="*/ 9429 w 10000"/>
                      <a:gd name="connsiteY15" fmla="*/ 5309 h 10079"/>
                      <a:gd name="connsiteX16" fmla="*/ 9214 w 10000"/>
                      <a:gd name="connsiteY16" fmla="*/ 5309 h 10079"/>
                      <a:gd name="connsiteX17" fmla="*/ 9000 w 10000"/>
                      <a:gd name="connsiteY17" fmla="*/ 5251 h 10079"/>
                      <a:gd name="connsiteX18" fmla="*/ 8857 w 10000"/>
                      <a:gd name="connsiteY18" fmla="*/ 5079 h 10079"/>
                      <a:gd name="connsiteX19" fmla="*/ 7786 w 10000"/>
                      <a:gd name="connsiteY19" fmla="*/ 3642 h 10079"/>
                      <a:gd name="connsiteX20" fmla="*/ 7786 w 10000"/>
                      <a:gd name="connsiteY20" fmla="*/ 3527 h 10079"/>
                      <a:gd name="connsiteX21" fmla="*/ 7714 w 10000"/>
                      <a:gd name="connsiteY21" fmla="*/ 3412 h 10079"/>
                      <a:gd name="connsiteX22" fmla="*/ 7571 w 10000"/>
                      <a:gd name="connsiteY22" fmla="*/ 3240 h 10079"/>
                      <a:gd name="connsiteX23" fmla="*/ 7571 w 10000"/>
                      <a:gd name="connsiteY23" fmla="*/ 2321 h 10079"/>
                      <a:gd name="connsiteX24" fmla="*/ 5857 w 10000"/>
                      <a:gd name="connsiteY24" fmla="*/ 4734 h 10079"/>
                      <a:gd name="connsiteX25" fmla="*/ 7286 w 10000"/>
                      <a:gd name="connsiteY25" fmla="*/ 6746 h 10079"/>
                      <a:gd name="connsiteX26" fmla="*/ 7429 w 10000"/>
                      <a:gd name="connsiteY26" fmla="*/ 6860 h 10079"/>
                      <a:gd name="connsiteX27" fmla="*/ 7500 w 10000"/>
                      <a:gd name="connsiteY27" fmla="*/ 7090 h 10079"/>
                      <a:gd name="connsiteX28" fmla="*/ 7500 w 10000"/>
                      <a:gd name="connsiteY28" fmla="*/ 9331 h 10079"/>
                      <a:gd name="connsiteX29" fmla="*/ 7429 w 10000"/>
                      <a:gd name="connsiteY29" fmla="*/ 9676 h 10079"/>
                      <a:gd name="connsiteX30" fmla="*/ 7214 w 10000"/>
                      <a:gd name="connsiteY30" fmla="*/ 9907 h 10079"/>
                      <a:gd name="connsiteX31" fmla="*/ 7000 w 10000"/>
                      <a:gd name="connsiteY31" fmla="*/ 9964 h 10079"/>
                      <a:gd name="connsiteX32" fmla="*/ 6643 w 10000"/>
                      <a:gd name="connsiteY32" fmla="*/ 10079 h 10079"/>
                      <a:gd name="connsiteX33" fmla="*/ 6357 w 10000"/>
                      <a:gd name="connsiteY33" fmla="*/ 9964 h 10079"/>
                      <a:gd name="connsiteX34" fmla="*/ 6071 w 10000"/>
                      <a:gd name="connsiteY34" fmla="*/ 9907 h 10079"/>
                      <a:gd name="connsiteX35" fmla="*/ 5857 w 10000"/>
                      <a:gd name="connsiteY35" fmla="*/ 9676 h 10079"/>
                      <a:gd name="connsiteX36" fmla="*/ 5857 w 10000"/>
                      <a:gd name="connsiteY36" fmla="*/ 9331 h 10079"/>
                      <a:gd name="connsiteX37" fmla="*/ 5857 w 10000"/>
                      <a:gd name="connsiteY37" fmla="*/ 7263 h 10079"/>
                      <a:gd name="connsiteX38" fmla="*/ 4571 w 10000"/>
                      <a:gd name="connsiteY38" fmla="*/ 5538 h 10079"/>
                      <a:gd name="connsiteX39" fmla="*/ 1643 w 10000"/>
                      <a:gd name="connsiteY39" fmla="*/ 9734 h 10079"/>
                      <a:gd name="connsiteX40" fmla="*/ 1429 w 10000"/>
                      <a:gd name="connsiteY40" fmla="*/ 9907 h 10079"/>
                      <a:gd name="connsiteX41" fmla="*/ 1214 w 10000"/>
                      <a:gd name="connsiteY41" fmla="*/ 9964 h 10079"/>
                      <a:gd name="connsiteX42" fmla="*/ 929 w 10000"/>
                      <a:gd name="connsiteY42" fmla="*/ 10079 h 10079"/>
                      <a:gd name="connsiteX43" fmla="*/ 643 w 10000"/>
                      <a:gd name="connsiteY43" fmla="*/ 10079 h 10079"/>
                      <a:gd name="connsiteX44" fmla="*/ 429 w 10000"/>
                      <a:gd name="connsiteY44" fmla="*/ 9964 h 10079"/>
                      <a:gd name="connsiteX45" fmla="*/ 286 w 10000"/>
                      <a:gd name="connsiteY45" fmla="*/ 9849 h 10079"/>
                      <a:gd name="connsiteX46" fmla="*/ 71 w 10000"/>
                      <a:gd name="connsiteY46" fmla="*/ 9676 h 10079"/>
                      <a:gd name="connsiteX47" fmla="*/ 0 w 10000"/>
                      <a:gd name="connsiteY47" fmla="*/ 9447 h 10079"/>
                      <a:gd name="connsiteX48" fmla="*/ 71 w 10000"/>
                      <a:gd name="connsiteY48" fmla="*/ 9275 h 10079"/>
                      <a:gd name="connsiteX49" fmla="*/ 71 w 10000"/>
                      <a:gd name="connsiteY49" fmla="*/ 9044 h 10079"/>
                      <a:gd name="connsiteX50" fmla="*/ 5071 w 10000"/>
                      <a:gd name="connsiteY50" fmla="*/ 2148 h 10079"/>
                      <a:gd name="connsiteX51" fmla="*/ 5786 w 10000"/>
                      <a:gd name="connsiteY51" fmla="*/ 1286 h 10079"/>
                      <a:gd name="connsiteX52" fmla="*/ 4286 w 10000"/>
                      <a:gd name="connsiteY52" fmla="*/ 1976 h 10079"/>
                      <a:gd name="connsiteX53" fmla="*/ 3286 w 10000"/>
                      <a:gd name="connsiteY53" fmla="*/ 3470 h 10079"/>
                      <a:gd name="connsiteX54" fmla="*/ 3071 w 10000"/>
                      <a:gd name="connsiteY54" fmla="*/ 3642 h 10079"/>
                      <a:gd name="connsiteX55" fmla="*/ 2857 w 10000"/>
                      <a:gd name="connsiteY55" fmla="*/ 3699 h 10079"/>
                      <a:gd name="connsiteX56" fmla="*/ 2643 w 10000"/>
                      <a:gd name="connsiteY56" fmla="*/ 3699 h 10079"/>
                      <a:gd name="connsiteX57" fmla="*/ 2357 w 10000"/>
                      <a:gd name="connsiteY57" fmla="*/ 3699 h 10079"/>
                      <a:gd name="connsiteX58" fmla="*/ 2214 w 10000"/>
                      <a:gd name="connsiteY58" fmla="*/ 3527 h 10079"/>
                      <a:gd name="connsiteX59" fmla="*/ 2071 w 10000"/>
                      <a:gd name="connsiteY59" fmla="*/ 3412 h 10079"/>
                      <a:gd name="connsiteX60" fmla="*/ 2071 w 10000"/>
                      <a:gd name="connsiteY60" fmla="*/ 3182 h 10079"/>
                      <a:gd name="connsiteX61" fmla="*/ 2214 w 10000"/>
                      <a:gd name="connsiteY61" fmla="*/ 3009 h 10079"/>
                      <a:gd name="connsiteX62" fmla="*/ 3357 w 10000"/>
                      <a:gd name="connsiteY62" fmla="*/ 1400 h 10079"/>
                      <a:gd name="connsiteX63" fmla="*/ 3429 w 10000"/>
                      <a:gd name="connsiteY63" fmla="*/ 1286 h 10079"/>
                      <a:gd name="connsiteX64" fmla="*/ 3571 w 10000"/>
                      <a:gd name="connsiteY64" fmla="*/ 1228 h 10079"/>
                      <a:gd name="connsiteX65" fmla="*/ 3643 w 10000"/>
                      <a:gd name="connsiteY65" fmla="*/ 1170 h 10079"/>
                      <a:gd name="connsiteX66" fmla="*/ 5929 w 10000"/>
                      <a:gd name="connsiteY66" fmla="*/ 79 h 10079"/>
                      <a:gd name="connsiteX0" fmla="*/ 5929 w 10000"/>
                      <a:gd name="connsiteY0" fmla="*/ 73 h 10073"/>
                      <a:gd name="connsiteX1" fmla="*/ 6643 w 10000"/>
                      <a:gd name="connsiteY1" fmla="*/ 73 h 10073"/>
                      <a:gd name="connsiteX2" fmla="*/ 6643 w 10000"/>
                      <a:gd name="connsiteY2" fmla="*/ 73 h 10073"/>
                      <a:gd name="connsiteX3" fmla="*/ 7571 w 10000"/>
                      <a:gd name="connsiteY3" fmla="*/ 532 h 10073"/>
                      <a:gd name="connsiteX4" fmla="*/ 8286 w 10000"/>
                      <a:gd name="connsiteY4" fmla="*/ 820 h 10073"/>
                      <a:gd name="connsiteX5" fmla="*/ 8643 w 10000"/>
                      <a:gd name="connsiteY5" fmla="*/ 992 h 10073"/>
                      <a:gd name="connsiteX6" fmla="*/ 8714 w 10000"/>
                      <a:gd name="connsiteY6" fmla="*/ 1164 h 10073"/>
                      <a:gd name="connsiteX7" fmla="*/ 8857 w 10000"/>
                      <a:gd name="connsiteY7" fmla="*/ 1222 h 10073"/>
                      <a:gd name="connsiteX8" fmla="*/ 8857 w 10000"/>
                      <a:gd name="connsiteY8" fmla="*/ 1394 h 10073"/>
                      <a:gd name="connsiteX9" fmla="*/ 8857 w 10000"/>
                      <a:gd name="connsiteY9" fmla="*/ 3061 h 10073"/>
                      <a:gd name="connsiteX10" fmla="*/ 9929 w 10000"/>
                      <a:gd name="connsiteY10" fmla="*/ 4613 h 10073"/>
                      <a:gd name="connsiteX11" fmla="*/ 10000 w 10000"/>
                      <a:gd name="connsiteY11" fmla="*/ 4786 h 10073"/>
                      <a:gd name="connsiteX12" fmla="*/ 10000 w 10000"/>
                      <a:gd name="connsiteY12" fmla="*/ 5015 h 10073"/>
                      <a:gd name="connsiteX13" fmla="*/ 9929 w 10000"/>
                      <a:gd name="connsiteY13" fmla="*/ 5187 h 10073"/>
                      <a:gd name="connsiteX14" fmla="*/ 9714 w 10000"/>
                      <a:gd name="connsiteY14" fmla="*/ 5245 h 10073"/>
                      <a:gd name="connsiteX15" fmla="*/ 9429 w 10000"/>
                      <a:gd name="connsiteY15" fmla="*/ 5303 h 10073"/>
                      <a:gd name="connsiteX16" fmla="*/ 9214 w 10000"/>
                      <a:gd name="connsiteY16" fmla="*/ 5303 h 10073"/>
                      <a:gd name="connsiteX17" fmla="*/ 9000 w 10000"/>
                      <a:gd name="connsiteY17" fmla="*/ 5245 h 10073"/>
                      <a:gd name="connsiteX18" fmla="*/ 8857 w 10000"/>
                      <a:gd name="connsiteY18" fmla="*/ 5073 h 10073"/>
                      <a:gd name="connsiteX19" fmla="*/ 7786 w 10000"/>
                      <a:gd name="connsiteY19" fmla="*/ 3636 h 10073"/>
                      <a:gd name="connsiteX20" fmla="*/ 7786 w 10000"/>
                      <a:gd name="connsiteY20" fmla="*/ 3521 h 10073"/>
                      <a:gd name="connsiteX21" fmla="*/ 7714 w 10000"/>
                      <a:gd name="connsiteY21" fmla="*/ 3406 h 10073"/>
                      <a:gd name="connsiteX22" fmla="*/ 7571 w 10000"/>
                      <a:gd name="connsiteY22" fmla="*/ 3234 h 10073"/>
                      <a:gd name="connsiteX23" fmla="*/ 7571 w 10000"/>
                      <a:gd name="connsiteY23" fmla="*/ 2315 h 10073"/>
                      <a:gd name="connsiteX24" fmla="*/ 5857 w 10000"/>
                      <a:gd name="connsiteY24" fmla="*/ 4728 h 10073"/>
                      <a:gd name="connsiteX25" fmla="*/ 7286 w 10000"/>
                      <a:gd name="connsiteY25" fmla="*/ 6740 h 10073"/>
                      <a:gd name="connsiteX26" fmla="*/ 7429 w 10000"/>
                      <a:gd name="connsiteY26" fmla="*/ 6854 h 10073"/>
                      <a:gd name="connsiteX27" fmla="*/ 7500 w 10000"/>
                      <a:gd name="connsiteY27" fmla="*/ 7084 h 10073"/>
                      <a:gd name="connsiteX28" fmla="*/ 7500 w 10000"/>
                      <a:gd name="connsiteY28" fmla="*/ 9325 h 10073"/>
                      <a:gd name="connsiteX29" fmla="*/ 7429 w 10000"/>
                      <a:gd name="connsiteY29" fmla="*/ 9670 h 10073"/>
                      <a:gd name="connsiteX30" fmla="*/ 7214 w 10000"/>
                      <a:gd name="connsiteY30" fmla="*/ 9901 h 10073"/>
                      <a:gd name="connsiteX31" fmla="*/ 7000 w 10000"/>
                      <a:gd name="connsiteY31" fmla="*/ 9958 h 10073"/>
                      <a:gd name="connsiteX32" fmla="*/ 6643 w 10000"/>
                      <a:gd name="connsiteY32" fmla="*/ 10073 h 10073"/>
                      <a:gd name="connsiteX33" fmla="*/ 6357 w 10000"/>
                      <a:gd name="connsiteY33" fmla="*/ 9958 h 10073"/>
                      <a:gd name="connsiteX34" fmla="*/ 6071 w 10000"/>
                      <a:gd name="connsiteY34" fmla="*/ 9901 h 10073"/>
                      <a:gd name="connsiteX35" fmla="*/ 5857 w 10000"/>
                      <a:gd name="connsiteY35" fmla="*/ 9670 h 10073"/>
                      <a:gd name="connsiteX36" fmla="*/ 5857 w 10000"/>
                      <a:gd name="connsiteY36" fmla="*/ 9325 h 10073"/>
                      <a:gd name="connsiteX37" fmla="*/ 5857 w 10000"/>
                      <a:gd name="connsiteY37" fmla="*/ 7257 h 10073"/>
                      <a:gd name="connsiteX38" fmla="*/ 4571 w 10000"/>
                      <a:gd name="connsiteY38" fmla="*/ 5532 h 10073"/>
                      <a:gd name="connsiteX39" fmla="*/ 1643 w 10000"/>
                      <a:gd name="connsiteY39" fmla="*/ 9728 h 10073"/>
                      <a:gd name="connsiteX40" fmla="*/ 1429 w 10000"/>
                      <a:gd name="connsiteY40" fmla="*/ 9901 h 10073"/>
                      <a:gd name="connsiteX41" fmla="*/ 1214 w 10000"/>
                      <a:gd name="connsiteY41" fmla="*/ 9958 h 10073"/>
                      <a:gd name="connsiteX42" fmla="*/ 929 w 10000"/>
                      <a:gd name="connsiteY42" fmla="*/ 10073 h 10073"/>
                      <a:gd name="connsiteX43" fmla="*/ 643 w 10000"/>
                      <a:gd name="connsiteY43" fmla="*/ 10073 h 10073"/>
                      <a:gd name="connsiteX44" fmla="*/ 429 w 10000"/>
                      <a:gd name="connsiteY44" fmla="*/ 9958 h 10073"/>
                      <a:gd name="connsiteX45" fmla="*/ 286 w 10000"/>
                      <a:gd name="connsiteY45" fmla="*/ 9843 h 10073"/>
                      <a:gd name="connsiteX46" fmla="*/ 71 w 10000"/>
                      <a:gd name="connsiteY46" fmla="*/ 9670 h 10073"/>
                      <a:gd name="connsiteX47" fmla="*/ 0 w 10000"/>
                      <a:gd name="connsiteY47" fmla="*/ 9441 h 10073"/>
                      <a:gd name="connsiteX48" fmla="*/ 71 w 10000"/>
                      <a:gd name="connsiteY48" fmla="*/ 9269 h 10073"/>
                      <a:gd name="connsiteX49" fmla="*/ 71 w 10000"/>
                      <a:gd name="connsiteY49" fmla="*/ 9038 h 10073"/>
                      <a:gd name="connsiteX50" fmla="*/ 5071 w 10000"/>
                      <a:gd name="connsiteY50" fmla="*/ 2142 h 10073"/>
                      <a:gd name="connsiteX51" fmla="*/ 5786 w 10000"/>
                      <a:gd name="connsiteY51" fmla="*/ 1280 h 10073"/>
                      <a:gd name="connsiteX52" fmla="*/ 4286 w 10000"/>
                      <a:gd name="connsiteY52" fmla="*/ 1970 h 10073"/>
                      <a:gd name="connsiteX53" fmla="*/ 3286 w 10000"/>
                      <a:gd name="connsiteY53" fmla="*/ 3464 h 10073"/>
                      <a:gd name="connsiteX54" fmla="*/ 3071 w 10000"/>
                      <a:gd name="connsiteY54" fmla="*/ 3636 h 10073"/>
                      <a:gd name="connsiteX55" fmla="*/ 2857 w 10000"/>
                      <a:gd name="connsiteY55" fmla="*/ 3693 h 10073"/>
                      <a:gd name="connsiteX56" fmla="*/ 2643 w 10000"/>
                      <a:gd name="connsiteY56" fmla="*/ 3693 h 10073"/>
                      <a:gd name="connsiteX57" fmla="*/ 2357 w 10000"/>
                      <a:gd name="connsiteY57" fmla="*/ 3693 h 10073"/>
                      <a:gd name="connsiteX58" fmla="*/ 2214 w 10000"/>
                      <a:gd name="connsiteY58" fmla="*/ 3521 h 10073"/>
                      <a:gd name="connsiteX59" fmla="*/ 2071 w 10000"/>
                      <a:gd name="connsiteY59" fmla="*/ 3406 h 10073"/>
                      <a:gd name="connsiteX60" fmla="*/ 2071 w 10000"/>
                      <a:gd name="connsiteY60" fmla="*/ 3176 h 10073"/>
                      <a:gd name="connsiteX61" fmla="*/ 2214 w 10000"/>
                      <a:gd name="connsiteY61" fmla="*/ 3003 h 10073"/>
                      <a:gd name="connsiteX62" fmla="*/ 3357 w 10000"/>
                      <a:gd name="connsiteY62" fmla="*/ 1394 h 10073"/>
                      <a:gd name="connsiteX63" fmla="*/ 3429 w 10000"/>
                      <a:gd name="connsiteY63" fmla="*/ 1280 h 10073"/>
                      <a:gd name="connsiteX64" fmla="*/ 3571 w 10000"/>
                      <a:gd name="connsiteY64" fmla="*/ 1222 h 10073"/>
                      <a:gd name="connsiteX65" fmla="*/ 3643 w 10000"/>
                      <a:gd name="connsiteY65" fmla="*/ 1164 h 10073"/>
                      <a:gd name="connsiteX66" fmla="*/ 5929 w 10000"/>
                      <a:gd name="connsiteY66" fmla="*/ 73 h 10073"/>
                      <a:gd name="connsiteX0" fmla="*/ 5929 w 10000"/>
                      <a:gd name="connsiteY0" fmla="*/ 73 h 10073"/>
                      <a:gd name="connsiteX1" fmla="*/ 6643 w 10000"/>
                      <a:gd name="connsiteY1" fmla="*/ 73 h 10073"/>
                      <a:gd name="connsiteX2" fmla="*/ 6643 w 10000"/>
                      <a:gd name="connsiteY2" fmla="*/ 73 h 10073"/>
                      <a:gd name="connsiteX3" fmla="*/ 8286 w 10000"/>
                      <a:gd name="connsiteY3" fmla="*/ 820 h 10073"/>
                      <a:gd name="connsiteX4" fmla="*/ 8643 w 10000"/>
                      <a:gd name="connsiteY4" fmla="*/ 992 h 10073"/>
                      <a:gd name="connsiteX5" fmla="*/ 8714 w 10000"/>
                      <a:gd name="connsiteY5" fmla="*/ 1164 h 10073"/>
                      <a:gd name="connsiteX6" fmla="*/ 8857 w 10000"/>
                      <a:gd name="connsiteY6" fmla="*/ 1222 h 10073"/>
                      <a:gd name="connsiteX7" fmla="*/ 8857 w 10000"/>
                      <a:gd name="connsiteY7" fmla="*/ 1394 h 10073"/>
                      <a:gd name="connsiteX8" fmla="*/ 8857 w 10000"/>
                      <a:gd name="connsiteY8" fmla="*/ 3061 h 10073"/>
                      <a:gd name="connsiteX9" fmla="*/ 9929 w 10000"/>
                      <a:gd name="connsiteY9" fmla="*/ 4613 h 10073"/>
                      <a:gd name="connsiteX10" fmla="*/ 10000 w 10000"/>
                      <a:gd name="connsiteY10" fmla="*/ 4786 h 10073"/>
                      <a:gd name="connsiteX11" fmla="*/ 10000 w 10000"/>
                      <a:gd name="connsiteY11" fmla="*/ 5015 h 10073"/>
                      <a:gd name="connsiteX12" fmla="*/ 9929 w 10000"/>
                      <a:gd name="connsiteY12" fmla="*/ 5187 h 10073"/>
                      <a:gd name="connsiteX13" fmla="*/ 9714 w 10000"/>
                      <a:gd name="connsiteY13" fmla="*/ 5245 h 10073"/>
                      <a:gd name="connsiteX14" fmla="*/ 9429 w 10000"/>
                      <a:gd name="connsiteY14" fmla="*/ 5303 h 10073"/>
                      <a:gd name="connsiteX15" fmla="*/ 9214 w 10000"/>
                      <a:gd name="connsiteY15" fmla="*/ 5303 h 10073"/>
                      <a:gd name="connsiteX16" fmla="*/ 9000 w 10000"/>
                      <a:gd name="connsiteY16" fmla="*/ 5245 h 10073"/>
                      <a:gd name="connsiteX17" fmla="*/ 8857 w 10000"/>
                      <a:gd name="connsiteY17" fmla="*/ 5073 h 10073"/>
                      <a:gd name="connsiteX18" fmla="*/ 7786 w 10000"/>
                      <a:gd name="connsiteY18" fmla="*/ 3636 h 10073"/>
                      <a:gd name="connsiteX19" fmla="*/ 7786 w 10000"/>
                      <a:gd name="connsiteY19" fmla="*/ 3521 h 10073"/>
                      <a:gd name="connsiteX20" fmla="*/ 7714 w 10000"/>
                      <a:gd name="connsiteY20" fmla="*/ 3406 h 10073"/>
                      <a:gd name="connsiteX21" fmla="*/ 7571 w 10000"/>
                      <a:gd name="connsiteY21" fmla="*/ 3234 h 10073"/>
                      <a:gd name="connsiteX22" fmla="*/ 7571 w 10000"/>
                      <a:gd name="connsiteY22" fmla="*/ 2315 h 10073"/>
                      <a:gd name="connsiteX23" fmla="*/ 5857 w 10000"/>
                      <a:gd name="connsiteY23" fmla="*/ 4728 h 10073"/>
                      <a:gd name="connsiteX24" fmla="*/ 7286 w 10000"/>
                      <a:gd name="connsiteY24" fmla="*/ 6740 h 10073"/>
                      <a:gd name="connsiteX25" fmla="*/ 7429 w 10000"/>
                      <a:gd name="connsiteY25" fmla="*/ 6854 h 10073"/>
                      <a:gd name="connsiteX26" fmla="*/ 7500 w 10000"/>
                      <a:gd name="connsiteY26" fmla="*/ 7084 h 10073"/>
                      <a:gd name="connsiteX27" fmla="*/ 7500 w 10000"/>
                      <a:gd name="connsiteY27" fmla="*/ 9325 h 10073"/>
                      <a:gd name="connsiteX28" fmla="*/ 7429 w 10000"/>
                      <a:gd name="connsiteY28" fmla="*/ 9670 h 10073"/>
                      <a:gd name="connsiteX29" fmla="*/ 7214 w 10000"/>
                      <a:gd name="connsiteY29" fmla="*/ 9901 h 10073"/>
                      <a:gd name="connsiteX30" fmla="*/ 7000 w 10000"/>
                      <a:gd name="connsiteY30" fmla="*/ 9958 h 10073"/>
                      <a:gd name="connsiteX31" fmla="*/ 6643 w 10000"/>
                      <a:gd name="connsiteY31" fmla="*/ 10073 h 10073"/>
                      <a:gd name="connsiteX32" fmla="*/ 6357 w 10000"/>
                      <a:gd name="connsiteY32" fmla="*/ 9958 h 10073"/>
                      <a:gd name="connsiteX33" fmla="*/ 6071 w 10000"/>
                      <a:gd name="connsiteY33" fmla="*/ 9901 h 10073"/>
                      <a:gd name="connsiteX34" fmla="*/ 5857 w 10000"/>
                      <a:gd name="connsiteY34" fmla="*/ 9670 h 10073"/>
                      <a:gd name="connsiteX35" fmla="*/ 5857 w 10000"/>
                      <a:gd name="connsiteY35" fmla="*/ 9325 h 10073"/>
                      <a:gd name="connsiteX36" fmla="*/ 5857 w 10000"/>
                      <a:gd name="connsiteY36" fmla="*/ 7257 h 10073"/>
                      <a:gd name="connsiteX37" fmla="*/ 4571 w 10000"/>
                      <a:gd name="connsiteY37" fmla="*/ 5532 h 10073"/>
                      <a:gd name="connsiteX38" fmla="*/ 1643 w 10000"/>
                      <a:gd name="connsiteY38" fmla="*/ 9728 h 10073"/>
                      <a:gd name="connsiteX39" fmla="*/ 1429 w 10000"/>
                      <a:gd name="connsiteY39" fmla="*/ 9901 h 10073"/>
                      <a:gd name="connsiteX40" fmla="*/ 1214 w 10000"/>
                      <a:gd name="connsiteY40" fmla="*/ 9958 h 10073"/>
                      <a:gd name="connsiteX41" fmla="*/ 929 w 10000"/>
                      <a:gd name="connsiteY41" fmla="*/ 10073 h 10073"/>
                      <a:gd name="connsiteX42" fmla="*/ 643 w 10000"/>
                      <a:gd name="connsiteY42" fmla="*/ 10073 h 10073"/>
                      <a:gd name="connsiteX43" fmla="*/ 429 w 10000"/>
                      <a:gd name="connsiteY43" fmla="*/ 9958 h 10073"/>
                      <a:gd name="connsiteX44" fmla="*/ 286 w 10000"/>
                      <a:gd name="connsiteY44" fmla="*/ 9843 h 10073"/>
                      <a:gd name="connsiteX45" fmla="*/ 71 w 10000"/>
                      <a:gd name="connsiteY45" fmla="*/ 9670 h 10073"/>
                      <a:gd name="connsiteX46" fmla="*/ 0 w 10000"/>
                      <a:gd name="connsiteY46" fmla="*/ 9441 h 10073"/>
                      <a:gd name="connsiteX47" fmla="*/ 71 w 10000"/>
                      <a:gd name="connsiteY47" fmla="*/ 9269 h 10073"/>
                      <a:gd name="connsiteX48" fmla="*/ 71 w 10000"/>
                      <a:gd name="connsiteY48" fmla="*/ 9038 h 10073"/>
                      <a:gd name="connsiteX49" fmla="*/ 5071 w 10000"/>
                      <a:gd name="connsiteY49" fmla="*/ 2142 h 10073"/>
                      <a:gd name="connsiteX50" fmla="*/ 5786 w 10000"/>
                      <a:gd name="connsiteY50" fmla="*/ 1280 h 10073"/>
                      <a:gd name="connsiteX51" fmla="*/ 4286 w 10000"/>
                      <a:gd name="connsiteY51" fmla="*/ 1970 h 10073"/>
                      <a:gd name="connsiteX52" fmla="*/ 3286 w 10000"/>
                      <a:gd name="connsiteY52" fmla="*/ 3464 h 10073"/>
                      <a:gd name="connsiteX53" fmla="*/ 3071 w 10000"/>
                      <a:gd name="connsiteY53" fmla="*/ 3636 h 10073"/>
                      <a:gd name="connsiteX54" fmla="*/ 2857 w 10000"/>
                      <a:gd name="connsiteY54" fmla="*/ 3693 h 10073"/>
                      <a:gd name="connsiteX55" fmla="*/ 2643 w 10000"/>
                      <a:gd name="connsiteY55" fmla="*/ 3693 h 10073"/>
                      <a:gd name="connsiteX56" fmla="*/ 2357 w 10000"/>
                      <a:gd name="connsiteY56" fmla="*/ 3693 h 10073"/>
                      <a:gd name="connsiteX57" fmla="*/ 2214 w 10000"/>
                      <a:gd name="connsiteY57" fmla="*/ 3521 h 10073"/>
                      <a:gd name="connsiteX58" fmla="*/ 2071 w 10000"/>
                      <a:gd name="connsiteY58" fmla="*/ 3406 h 10073"/>
                      <a:gd name="connsiteX59" fmla="*/ 2071 w 10000"/>
                      <a:gd name="connsiteY59" fmla="*/ 3176 h 10073"/>
                      <a:gd name="connsiteX60" fmla="*/ 2214 w 10000"/>
                      <a:gd name="connsiteY60" fmla="*/ 3003 h 10073"/>
                      <a:gd name="connsiteX61" fmla="*/ 3357 w 10000"/>
                      <a:gd name="connsiteY61" fmla="*/ 1394 h 10073"/>
                      <a:gd name="connsiteX62" fmla="*/ 3429 w 10000"/>
                      <a:gd name="connsiteY62" fmla="*/ 1280 h 10073"/>
                      <a:gd name="connsiteX63" fmla="*/ 3571 w 10000"/>
                      <a:gd name="connsiteY63" fmla="*/ 1222 h 10073"/>
                      <a:gd name="connsiteX64" fmla="*/ 3643 w 10000"/>
                      <a:gd name="connsiteY64" fmla="*/ 1164 h 10073"/>
                      <a:gd name="connsiteX65" fmla="*/ 5929 w 10000"/>
                      <a:gd name="connsiteY65" fmla="*/ 73 h 10073"/>
                      <a:gd name="connsiteX0" fmla="*/ 5929 w 10000"/>
                      <a:gd name="connsiteY0" fmla="*/ 73 h 10073"/>
                      <a:gd name="connsiteX1" fmla="*/ 6643 w 10000"/>
                      <a:gd name="connsiteY1" fmla="*/ 73 h 10073"/>
                      <a:gd name="connsiteX2" fmla="*/ 6643 w 10000"/>
                      <a:gd name="connsiteY2" fmla="*/ 73 h 10073"/>
                      <a:gd name="connsiteX3" fmla="*/ 8286 w 10000"/>
                      <a:gd name="connsiteY3" fmla="*/ 820 h 10073"/>
                      <a:gd name="connsiteX4" fmla="*/ 8643 w 10000"/>
                      <a:gd name="connsiteY4" fmla="*/ 992 h 10073"/>
                      <a:gd name="connsiteX5" fmla="*/ 8857 w 10000"/>
                      <a:gd name="connsiteY5" fmla="*/ 1222 h 10073"/>
                      <a:gd name="connsiteX6" fmla="*/ 8857 w 10000"/>
                      <a:gd name="connsiteY6" fmla="*/ 1394 h 10073"/>
                      <a:gd name="connsiteX7" fmla="*/ 8857 w 10000"/>
                      <a:gd name="connsiteY7" fmla="*/ 3061 h 10073"/>
                      <a:gd name="connsiteX8" fmla="*/ 9929 w 10000"/>
                      <a:gd name="connsiteY8" fmla="*/ 4613 h 10073"/>
                      <a:gd name="connsiteX9" fmla="*/ 10000 w 10000"/>
                      <a:gd name="connsiteY9" fmla="*/ 4786 h 10073"/>
                      <a:gd name="connsiteX10" fmla="*/ 10000 w 10000"/>
                      <a:gd name="connsiteY10" fmla="*/ 5015 h 10073"/>
                      <a:gd name="connsiteX11" fmla="*/ 9929 w 10000"/>
                      <a:gd name="connsiteY11" fmla="*/ 5187 h 10073"/>
                      <a:gd name="connsiteX12" fmla="*/ 9714 w 10000"/>
                      <a:gd name="connsiteY12" fmla="*/ 5245 h 10073"/>
                      <a:gd name="connsiteX13" fmla="*/ 9429 w 10000"/>
                      <a:gd name="connsiteY13" fmla="*/ 5303 h 10073"/>
                      <a:gd name="connsiteX14" fmla="*/ 9214 w 10000"/>
                      <a:gd name="connsiteY14" fmla="*/ 5303 h 10073"/>
                      <a:gd name="connsiteX15" fmla="*/ 9000 w 10000"/>
                      <a:gd name="connsiteY15" fmla="*/ 5245 h 10073"/>
                      <a:gd name="connsiteX16" fmla="*/ 8857 w 10000"/>
                      <a:gd name="connsiteY16" fmla="*/ 5073 h 10073"/>
                      <a:gd name="connsiteX17" fmla="*/ 7786 w 10000"/>
                      <a:gd name="connsiteY17" fmla="*/ 3636 h 10073"/>
                      <a:gd name="connsiteX18" fmla="*/ 7786 w 10000"/>
                      <a:gd name="connsiteY18" fmla="*/ 3521 h 10073"/>
                      <a:gd name="connsiteX19" fmla="*/ 7714 w 10000"/>
                      <a:gd name="connsiteY19" fmla="*/ 3406 h 10073"/>
                      <a:gd name="connsiteX20" fmla="*/ 7571 w 10000"/>
                      <a:gd name="connsiteY20" fmla="*/ 3234 h 10073"/>
                      <a:gd name="connsiteX21" fmla="*/ 7571 w 10000"/>
                      <a:gd name="connsiteY21" fmla="*/ 2315 h 10073"/>
                      <a:gd name="connsiteX22" fmla="*/ 5857 w 10000"/>
                      <a:gd name="connsiteY22" fmla="*/ 4728 h 10073"/>
                      <a:gd name="connsiteX23" fmla="*/ 7286 w 10000"/>
                      <a:gd name="connsiteY23" fmla="*/ 6740 h 10073"/>
                      <a:gd name="connsiteX24" fmla="*/ 7429 w 10000"/>
                      <a:gd name="connsiteY24" fmla="*/ 6854 h 10073"/>
                      <a:gd name="connsiteX25" fmla="*/ 7500 w 10000"/>
                      <a:gd name="connsiteY25" fmla="*/ 7084 h 10073"/>
                      <a:gd name="connsiteX26" fmla="*/ 7500 w 10000"/>
                      <a:gd name="connsiteY26" fmla="*/ 9325 h 10073"/>
                      <a:gd name="connsiteX27" fmla="*/ 7429 w 10000"/>
                      <a:gd name="connsiteY27" fmla="*/ 9670 h 10073"/>
                      <a:gd name="connsiteX28" fmla="*/ 7214 w 10000"/>
                      <a:gd name="connsiteY28" fmla="*/ 9901 h 10073"/>
                      <a:gd name="connsiteX29" fmla="*/ 7000 w 10000"/>
                      <a:gd name="connsiteY29" fmla="*/ 9958 h 10073"/>
                      <a:gd name="connsiteX30" fmla="*/ 6643 w 10000"/>
                      <a:gd name="connsiteY30" fmla="*/ 10073 h 10073"/>
                      <a:gd name="connsiteX31" fmla="*/ 6357 w 10000"/>
                      <a:gd name="connsiteY31" fmla="*/ 9958 h 10073"/>
                      <a:gd name="connsiteX32" fmla="*/ 6071 w 10000"/>
                      <a:gd name="connsiteY32" fmla="*/ 9901 h 10073"/>
                      <a:gd name="connsiteX33" fmla="*/ 5857 w 10000"/>
                      <a:gd name="connsiteY33" fmla="*/ 9670 h 10073"/>
                      <a:gd name="connsiteX34" fmla="*/ 5857 w 10000"/>
                      <a:gd name="connsiteY34" fmla="*/ 9325 h 10073"/>
                      <a:gd name="connsiteX35" fmla="*/ 5857 w 10000"/>
                      <a:gd name="connsiteY35" fmla="*/ 7257 h 10073"/>
                      <a:gd name="connsiteX36" fmla="*/ 4571 w 10000"/>
                      <a:gd name="connsiteY36" fmla="*/ 5532 h 10073"/>
                      <a:gd name="connsiteX37" fmla="*/ 1643 w 10000"/>
                      <a:gd name="connsiteY37" fmla="*/ 9728 h 10073"/>
                      <a:gd name="connsiteX38" fmla="*/ 1429 w 10000"/>
                      <a:gd name="connsiteY38" fmla="*/ 9901 h 10073"/>
                      <a:gd name="connsiteX39" fmla="*/ 1214 w 10000"/>
                      <a:gd name="connsiteY39" fmla="*/ 9958 h 10073"/>
                      <a:gd name="connsiteX40" fmla="*/ 929 w 10000"/>
                      <a:gd name="connsiteY40" fmla="*/ 10073 h 10073"/>
                      <a:gd name="connsiteX41" fmla="*/ 643 w 10000"/>
                      <a:gd name="connsiteY41" fmla="*/ 10073 h 10073"/>
                      <a:gd name="connsiteX42" fmla="*/ 429 w 10000"/>
                      <a:gd name="connsiteY42" fmla="*/ 9958 h 10073"/>
                      <a:gd name="connsiteX43" fmla="*/ 286 w 10000"/>
                      <a:gd name="connsiteY43" fmla="*/ 9843 h 10073"/>
                      <a:gd name="connsiteX44" fmla="*/ 71 w 10000"/>
                      <a:gd name="connsiteY44" fmla="*/ 9670 h 10073"/>
                      <a:gd name="connsiteX45" fmla="*/ 0 w 10000"/>
                      <a:gd name="connsiteY45" fmla="*/ 9441 h 10073"/>
                      <a:gd name="connsiteX46" fmla="*/ 71 w 10000"/>
                      <a:gd name="connsiteY46" fmla="*/ 9269 h 10073"/>
                      <a:gd name="connsiteX47" fmla="*/ 71 w 10000"/>
                      <a:gd name="connsiteY47" fmla="*/ 9038 h 10073"/>
                      <a:gd name="connsiteX48" fmla="*/ 5071 w 10000"/>
                      <a:gd name="connsiteY48" fmla="*/ 2142 h 10073"/>
                      <a:gd name="connsiteX49" fmla="*/ 5786 w 10000"/>
                      <a:gd name="connsiteY49" fmla="*/ 1280 h 10073"/>
                      <a:gd name="connsiteX50" fmla="*/ 4286 w 10000"/>
                      <a:gd name="connsiteY50" fmla="*/ 1970 h 10073"/>
                      <a:gd name="connsiteX51" fmla="*/ 3286 w 10000"/>
                      <a:gd name="connsiteY51" fmla="*/ 3464 h 10073"/>
                      <a:gd name="connsiteX52" fmla="*/ 3071 w 10000"/>
                      <a:gd name="connsiteY52" fmla="*/ 3636 h 10073"/>
                      <a:gd name="connsiteX53" fmla="*/ 2857 w 10000"/>
                      <a:gd name="connsiteY53" fmla="*/ 3693 h 10073"/>
                      <a:gd name="connsiteX54" fmla="*/ 2643 w 10000"/>
                      <a:gd name="connsiteY54" fmla="*/ 3693 h 10073"/>
                      <a:gd name="connsiteX55" fmla="*/ 2357 w 10000"/>
                      <a:gd name="connsiteY55" fmla="*/ 3693 h 10073"/>
                      <a:gd name="connsiteX56" fmla="*/ 2214 w 10000"/>
                      <a:gd name="connsiteY56" fmla="*/ 3521 h 10073"/>
                      <a:gd name="connsiteX57" fmla="*/ 2071 w 10000"/>
                      <a:gd name="connsiteY57" fmla="*/ 3406 h 10073"/>
                      <a:gd name="connsiteX58" fmla="*/ 2071 w 10000"/>
                      <a:gd name="connsiteY58" fmla="*/ 3176 h 10073"/>
                      <a:gd name="connsiteX59" fmla="*/ 2214 w 10000"/>
                      <a:gd name="connsiteY59" fmla="*/ 3003 h 10073"/>
                      <a:gd name="connsiteX60" fmla="*/ 3357 w 10000"/>
                      <a:gd name="connsiteY60" fmla="*/ 1394 h 10073"/>
                      <a:gd name="connsiteX61" fmla="*/ 3429 w 10000"/>
                      <a:gd name="connsiteY61" fmla="*/ 1280 h 10073"/>
                      <a:gd name="connsiteX62" fmla="*/ 3571 w 10000"/>
                      <a:gd name="connsiteY62" fmla="*/ 1222 h 10073"/>
                      <a:gd name="connsiteX63" fmla="*/ 3643 w 10000"/>
                      <a:gd name="connsiteY63" fmla="*/ 1164 h 10073"/>
                      <a:gd name="connsiteX64" fmla="*/ 5929 w 10000"/>
                      <a:gd name="connsiteY64" fmla="*/ 73 h 10073"/>
                      <a:gd name="connsiteX0" fmla="*/ 5929 w 10000"/>
                      <a:gd name="connsiteY0" fmla="*/ 73 h 10073"/>
                      <a:gd name="connsiteX1" fmla="*/ 6643 w 10000"/>
                      <a:gd name="connsiteY1" fmla="*/ 73 h 10073"/>
                      <a:gd name="connsiteX2" fmla="*/ 6643 w 10000"/>
                      <a:gd name="connsiteY2" fmla="*/ 73 h 10073"/>
                      <a:gd name="connsiteX3" fmla="*/ 8286 w 10000"/>
                      <a:gd name="connsiteY3" fmla="*/ 820 h 10073"/>
                      <a:gd name="connsiteX4" fmla="*/ 8643 w 10000"/>
                      <a:gd name="connsiteY4" fmla="*/ 992 h 10073"/>
                      <a:gd name="connsiteX5" fmla="*/ 8857 w 10000"/>
                      <a:gd name="connsiteY5" fmla="*/ 1394 h 10073"/>
                      <a:gd name="connsiteX6" fmla="*/ 8857 w 10000"/>
                      <a:gd name="connsiteY6" fmla="*/ 3061 h 10073"/>
                      <a:gd name="connsiteX7" fmla="*/ 9929 w 10000"/>
                      <a:gd name="connsiteY7" fmla="*/ 4613 h 10073"/>
                      <a:gd name="connsiteX8" fmla="*/ 10000 w 10000"/>
                      <a:gd name="connsiteY8" fmla="*/ 4786 h 10073"/>
                      <a:gd name="connsiteX9" fmla="*/ 10000 w 10000"/>
                      <a:gd name="connsiteY9" fmla="*/ 5015 h 10073"/>
                      <a:gd name="connsiteX10" fmla="*/ 9929 w 10000"/>
                      <a:gd name="connsiteY10" fmla="*/ 5187 h 10073"/>
                      <a:gd name="connsiteX11" fmla="*/ 9714 w 10000"/>
                      <a:gd name="connsiteY11" fmla="*/ 5245 h 10073"/>
                      <a:gd name="connsiteX12" fmla="*/ 9429 w 10000"/>
                      <a:gd name="connsiteY12" fmla="*/ 5303 h 10073"/>
                      <a:gd name="connsiteX13" fmla="*/ 9214 w 10000"/>
                      <a:gd name="connsiteY13" fmla="*/ 5303 h 10073"/>
                      <a:gd name="connsiteX14" fmla="*/ 9000 w 10000"/>
                      <a:gd name="connsiteY14" fmla="*/ 5245 h 10073"/>
                      <a:gd name="connsiteX15" fmla="*/ 8857 w 10000"/>
                      <a:gd name="connsiteY15" fmla="*/ 5073 h 10073"/>
                      <a:gd name="connsiteX16" fmla="*/ 7786 w 10000"/>
                      <a:gd name="connsiteY16" fmla="*/ 3636 h 10073"/>
                      <a:gd name="connsiteX17" fmla="*/ 7786 w 10000"/>
                      <a:gd name="connsiteY17" fmla="*/ 3521 h 10073"/>
                      <a:gd name="connsiteX18" fmla="*/ 7714 w 10000"/>
                      <a:gd name="connsiteY18" fmla="*/ 3406 h 10073"/>
                      <a:gd name="connsiteX19" fmla="*/ 7571 w 10000"/>
                      <a:gd name="connsiteY19" fmla="*/ 3234 h 10073"/>
                      <a:gd name="connsiteX20" fmla="*/ 7571 w 10000"/>
                      <a:gd name="connsiteY20" fmla="*/ 2315 h 10073"/>
                      <a:gd name="connsiteX21" fmla="*/ 5857 w 10000"/>
                      <a:gd name="connsiteY21" fmla="*/ 4728 h 10073"/>
                      <a:gd name="connsiteX22" fmla="*/ 7286 w 10000"/>
                      <a:gd name="connsiteY22" fmla="*/ 6740 h 10073"/>
                      <a:gd name="connsiteX23" fmla="*/ 7429 w 10000"/>
                      <a:gd name="connsiteY23" fmla="*/ 6854 h 10073"/>
                      <a:gd name="connsiteX24" fmla="*/ 7500 w 10000"/>
                      <a:gd name="connsiteY24" fmla="*/ 7084 h 10073"/>
                      <a:gd name="connsiteX25" fmla="*/ 7500 w 10000"/>
                      <a:gd name="connsiteY25" fmla="*/ 9325 h 10073"/>
                      <a:gd name="connsiteX26" fmla="*/ 7429 w 10000"/>
                      <a:gd name="connsiteY26" fmla="*/ 9670 h 10073"/>
                      <a:gd name="connsiteX27" fmla="*/ 7214 w 10000"/>
                      <a:gd name="connsiteY27" fmla="*/ 9901 h 10073"/>
                      <a:gd name="connsiteX28" fmla="*/ 7000 w 10000"/>
                      <a:gd name="connsiteY28" fmla="*/ 9958 h 10073"/>
                      <a:gd name="connsiteX29" fmla="*/ 6643 w 10000"/>
                      <a:gd name="connsiteY29" fmla="*/ 10073 h 10073"/>
                      <a:gd name="connsiteX30" fmla="*/ 6357 w 10000"/>
                      <a:gd name="connsiteY30" fmla="*/ 9958 h 10073"/>
                      <a:gd name="connsiteX31" fmla="*/ 6071 w 10000"/>
                      <a:gd name="connsiteY31" fmla="*/ 9901 h 10073"/>
                      <a:gd name="connsiteX32" fmla="*/ 5857 w 10000"/>
                      <a:gd name="connsiteY32" fmla="*/ 9670 h 10073"/>
                      <a:gd name="connsiteX33" fmla="*/ 5857 w 10000"/>
                      <a:gd name="connsiteY33" fmla="*/ 9325 h 10073"/>
                      <a:gd name="connsiteX34" fmla="*/ 5857 w 10000"/>
                      <a:gd name="connsiteY34" fmla="*/ 7257 h 10073"/>
                      <a:gd name="connsiteX35" fmla="*/ 4571 w 10000"/>
                      <a:gd name="connsiteY35" fmla="*/ 5532 h 10073"/>
                      <a:gd name="connsiteX36" fmla="*/ 1643 w 10000"/>
                      <a:gd name="connsiteY36" fmla="*/ 9728 h 10073"/>
                      <a:gd name="connsiteX37" fmla="*/ 1429 w 10000"/>
                      <a:gd name="connsiteY37" fmla="*/ 9901 h 10073"/>
                      <a:gd name="connsiteX38" fmla="*/ 1214 w 10000"/>
                      <a:gd name="connsiteY38" fmla="*/ 9958 h 10073"/>
                      <a:gd name="connsiteX39" fmla="*/ 929 w 10000"/>
                      <a:gd name="connsiteY39" fmla="*/ 10073 h 10073"/>
                      <a:gd name="connsiteX40" fmla="*/ 643 w 10000"/>
                      <a:gd name="connsiteY40" fmla="*/ 10073 h 10073"/>
                      <a:gd name="connsiteX41" fmla="*/ 429 w 10000"/>
                      <a:gd name="connsiteY41" fmla="*/ 9958 h 10073"/>
                      <a:gd name="connsiteX42" fmla="*/ 286 w 10000"/>
                      <a:gd name="connsiteY42" fmla="*/ 9843 h 10073"/>
                      <a:gd name="connsiteX43" fmla="*/ 71 w 10000"/>
                      <a:gd name="connsiteY43" fmla="*/ 9670 h 10073"/>
                      <a:gd name="connsiteX44" fmla="*/ 0 w 10000"/>
                      <a:gd name="connsiteY44" fmla="*/ 9441 h 10073"/>
                      <a:gd name="connsiteX45" fmla="*/ 71 w 10000"/>
                      <a:gd name="connsiteY45" fmla="*/ 9269 h 10073"/>
                      <a:gd name="connsiteX46" fmla="*/ 71 w 10000"/>
                      <a:gd name="connsiteY46" fmla="*/ 9038 h 10073"/>
                      <a:gd name="connsiteX47" fmla="*/ 5071 w 10000"/>
                      <a:gd name="connsiteY47" fmla="*/ 2142 h 10073"/>
                      <a:gd name="connsiteX48" fmla="*/ 5786 w 10000"/>
                      <a:gd name="connsiteY48" fmla="*/ 1280 h 10073"/>
                      <a:gd name="connsiteX49" fmla="*/ 4286 w 10000"/>
                      <a:gd name="connsiteY49" fmla="*/ 1970 h 10073"/>
                      <a:gd name="connsiteX50" fmla="*/ 3286 w 10000"/>
                      <a:gd name="connsiteY50" fmla="*/ 3464 h 10073"/>
                      <a:gd name="connsiteX51" fmla="*/ 3071 w 10000"/>
                      <a:gd name="connsiteY51" fmla="*/ 3636 h 10073"/>
                      <a:gd name="connsiteX52" fmla="*/ 2857 w 10000"/>
                      <a:gd name="connsiteY52" fmla="*/ 3693 h 10073"/>
                      <a:gd name="connsiteX53" fmla="*/ 2643 w 10000"/>
                      <a:gd name="connsiteY53" fmla="*/ 3693 h 10073"/>
                      <a:gd name="connsiteX54" fmla="*/ 2357 w 10000"/>
                      <a:gd name="connsiteY54" fmla="*/ 3693 h 10073"/>
                      <a:gd name="connsiteX55" fmla="*/ 2214 w 10000"/>
                      <a:gd name="connsiteY55" fmla="*/ 3521 h 10073"/>
                      <a:gd name="connsiteX56" fmla="*/ 2071 w 10000"/>
                      <a:gd name="connsiteY56" fmla="*/ 3406 h 10073"/>
                      <a:gd name="connsiteX57" fmla="*/ 2071 w 10000"/>
                      <a:gd name="connsiteY57" fmla="*/ 3176 h 10073"/>
                      <a:gd name="connsiteX58" fmla="*/ 2214 w 10000"/>
                      <a:gd name="connsiteY58" fmla="*/ 3003 h 10073"/>
                      <a:gd name="connsiteX59" fmla="*/ 3357 w 10000"/>
                      <a:gd name="connsiteY59" fmla="*/ 1394 h 10073"/>
                      <a:gd name="connsiteX60" fmla="*/ 3429 w 10000"/>
                      <a:gd name="connsiteY60" fmla="*/ 1280 h 10073"/>
                      <a:gd name="connsiteX61" fmla="*/ 3571 w 10000"/>
                      <a:gd name="connsiteY61" fmla="*/ 1222 h 10073"/>
                      <a:gd name="connsiteX62" fmla="*/ 3643 w 10000"/>
                      <a:gd name="connsiteY62" fmla="*/ 1164 h 10073"/>
                      <a:gd name="connsiteX63" fmla="*/ 5929 w 10000"/>
                      <a:gd name="connsiteY63" fmla="*/ 73 h 10073"/>
                      <a:gd name="connsiteX0" fmla="*/ 5929 w 10000"/>
                      <a:gd name="connsiteY0" fmla="*/ 73 h 10073"/>
                      <a:gd name="connsiteX1" fmla="*/ 6643 w 10000"/>
                      <a:gd name="connsiteY1" fmla="*/ 73 h 10073"/>
                      <a:gd name="connsiteX2" fmla="*/ 6643 w 10000"/>
                      <a:gd name="connsiteY2" fmla="*/ 73 h 10073"/>
                      <a:gd name="connsiteX3" fmla="*/ 8643 w 10000"/>
                      <a:gd name="connsiteY3" fmla="*/ 992 h 10073"/>
                      <a:gd name="connsiteX4" fmla="*/ 8857 w 10000"/>
                      <a:gd name="connsiteY4" fmla="*/ 1394 h 10073"/>
                      <a:gd name="connsiteX5" fmla="*/ 8857 w 10000"/>
                      <a:gd name="connsiteY5" fmla="*/ 3061 h 10073"/>
                      <a:gd name="connsiteX6" fmla="*/ 9929 w 10000"/>
                      <a:gd name="connsiteY6" fmla="*/ 4613 h 10073"/>
                      <a:gd name="connsiteX7" fmla="*/ 10000 w 10000"/>
                      <a:gd name="connsiteY7" fmla="*/ 4786 h 10073"/>
                      <a:gd name="connsiteX8" fmla="*/ 10000 w 10000"/>
                      <a:gd name="connsiteY8" fmla="*/ 5015 h 10073"/>
                      <a:gd name="connsiteX9" fmla="*/ 9929 w 10000"/>
                      <a:gd name="connsiteY9" fmla="*/ 5187 h 10073"/>
                      <a:gd name="connsiteX10" fmla="*/ 9714 w 10000"/>
                      <a:gd name="connsiteY10" fmla="*/ 5245 h 10073"/>
                      <a:gd name="connsiteX11" fmla="*/ 9429 w 10000"/>
                      <a:gd name="connsiteY11" fmla="*/ 5303 h 10073"/>
                      <a:gd name="connsiteX12" fmla="*/ 9214 w 10000"/>
                      <a:gd name="connsiteY12" fmla="*/ 5303 h 10073"/>
                      <a:gd name="connsiteX13" fmla="*/ 9000 w 10000"/>
                      <a:gd name="connsiteY13" fmla="*/ 5245 h 10073"/>
                      <a:gd name="connsiteX14" fmla="*/ 8857 w 10000"/>
                      <a:gd name="connsiteY14" fmla="*/ 5073 h 10073"/>
                      <a:gd name="connsiteX15" fmla="*/ 7786 w 10000"/>
                      <a:gd name="connsiteY15" fmla="*/ 3636 h 10073"/>
                      <a:gd name="connsiteX16" fmla="*/ 7786 w 10000"/>
                      <a:gd name="connsiteY16" fmla="*/ 3521 h 10073"/>
                      <a:gd name="connsiteX17" fmla="*/ 7714 w 10000"/>
                      <a:gd name="connsiteY17" fmla="*/ 3406 h 10073"/>
                      <a:gd name="connsiteX18" fmla="*/ 7571 w 10000"/>
                      <a:gd name="connsiteY18" fmla="*/ 3234 h 10073"/>
                      <a:gd name="connsiteX19" fmla="*/ 7571 w 10000"/>
                      <a:gd name="connsiteY19" fmla="*/ 2315 h 10073"/>
                      <a:gd name="connsiteX20" fmla="*/ 5857 w 10000"/>
                      <a:gd name="connsiteY20" fmla="*/ 4728 h 10073"/>
                      <a:gd name="connsiteX21" fmla="*/ 7286 w 10000"/>
                      <a:gd name="connsiteY21" fmla="*/ 6740 h 10073"/>
                      <a:gd name="connsiteX22" fmla="*/ 7429 w 10000"/>
                      <a:gd name="connsiteY22" fmla="*/ 6854 h 10073"/>
                      <a:gd name="connsiteX23" fmla="*/ 7500 w 10000"/>
                      <a:gd name="connsiteY23" fmla="*/ 7084 h 10073"/>
                      <a:gd name="connsiteX24" fmla="*/ 7500 w 10000"/>
                      <a:gd name="connsiteY24" fmla="*/ 9325 h 10073"/>
                      <a:gd name="connsiteX25" fmla="*/ 7429 w 10000"/>
                      <a:gd name="connsiteY25" fmla="*/ 9670 h 10073"/>
                      <a:gd name="connsiteX26" fmla="*/ 7214 w 10000"/>
                      <a:gd name="connsiteY26" fmla="*/ 9901 h 10073"/>
                      <a:gd name="connsiteX27" fmla="*/ 7000 w 10000"/>
                      <a:gd name="connsiteY27" fmla="*/ 9958 h 10073"/>
                      <a:gd name="connsiteX28" fmla="*/ 6643 w 10000"/>
                      <a:gd name="connsiteY28" fmla="*/ 10073 h 10073"/>
                      <a:gd name="connsiteX29" fmla="*/ 6357 w 10000"/>
                      <a:gd name="connsiteY29" fmla="*/ 9958 h 10073"/>
                      <a:gd name="connsiteX30" fmla="*/ 6071 w 10000"/>
                      <a:gd name="connsiteY30" fmla="*/ 9901 h 10073"/>
                      <a:gd name="connsiteX31" fmla="*/ 5857 w 10000"/>
                      <a:gd name="connsiteY31" fmla="*/ 9670 h 10073"/>
                      <a:gd name="connsiteX32" fmla="*/ 5857 w 10000"/>
                      <a:gd name="connsiteY32" fmla="*/ 9325 h 10073"/>
                      <a:gd name="connsiteX33" fmla="*/ 5857 w 10000"/>
                      <a:gd name="connsiteY33" fmla="*/ 7257 h 10073"/>
                      <a:gd name="connsiteX34" fmla="*/ 4571 w 10000"/>
                      <a:gd name="connsiteY34" fmla="*/ 5532 h 10073"/>
                      <a:gd name="connsiteX35" fmla="*/ 1643 w 10000"/>
                      <a:gd name="connsiteY35" fmla="*/ 9728 h 10073"/>
                      <a:gd name="connsiteX36" fmla="*/ 1429 w 10000"/>
                      <a:gd name="connsiteY36" fmla="*/ 9901 h 10073"/>
                      <a:gd name="connsiteX37" fmla="*/ 1214 w 10000"/>
                      <a:gd name="connsiteY37" fmla="*/ 9958 h 10073"/>
                      <a:gd name="connsiteX38" fmla="*/ 929 w 10000"/>
                      <a:gd name="connsiteY38" fmla="*/ 10073 h 10073"/>
                      <a:gd name="connsiteX39" fmla="*/ 643 w 10000"/>
                      <a:gd name="connsiteY39" fmla="*/ 10073 h 10073"/>
                      <a:gd name="connsiteX40" fmla="*/ 429 w 10000"/>
                      <a:gd name="connsiteY40" fmla="*/ 9958 h 10073"/>
                      <a:gd name="connsiteX41" fmla="*/ 286 w 10000"/>
                      <a:gd name="connsiteY41" fmla="*/ 9843 h 10073"/>
                      <a:gd name="connsiteX42" fmla="*/ 71 w 10000"/>
                      <a:gd name="connsiteY42" fmla="*/ 9670 h 10073"/>
                      <a:gd name="connsiteX43" fmla="*/ 0 w 10000"/>
                      <a:gd name="connsiteY43" fmla="*/ 9441 h 10073"/>
                      <a:gd name="connsiteX44" fmla="*/ 71 w 10000"/>
                      <a:gd name="connsiteY44" fmla="*/ 9269 h 10073"/>
                      <a:gd name="connsiteX45" fmla="*/ 71 w 10000"/>
                      <a:gd name="connsiteY45" fmla="*/ 9038 h 10073"/>
                      <a:gd name="connsiteX46" fmla="*/ 5071 w 10000"/>
                      <a:gd name="connsiteY46" fmla="*/ 2142 h 10073"/>
                      <a:gd name="connsiteX47" fmla="*/ 5786 w 10000"/>
                      <a:gd name="connsiteY47" fmla="*/ 1280 h 10073"/>
                      <a:gd name="connsiteX48" fmla="*/ 4286 w 10000"/>
                      <a:gd name="connsiteY48" fmla="*/ 1970 h 10073"/>
                      <a:gd name="connsiteX49" fmla="*/ 3286 w 10000"/>
                      <a:gd name="connsiteY49" fmla="*/ 3464 h 10073"/>
                      <a:gd name="connsiteX50" fmla="*/ 3071 w 10000"/>
                      <a:gd name="connsiteY50" fmla="*/ 3636 h 10073"/>
                      <a:gd name="connsiteX51" fmla="*/ 2857 w 10000"/>
                      <a:gd name="connsiteY51" fmla="*/ 3693 h 10073"/>
                      <a:gd name="connsiteX52" fmla="*/ 2643 w 10000"/>
                      <a:gd name="connsiteY52" fmla="*/ 3693 h 10073"/>
                      <a:gd name="connsiteX53" fmla="*/ 2357 w 10000"/>
                      <a:gd name="connsiteY53" fmla="*/ 3693 h 10073"/>
                      <a:gd name="connsiteX54" fmla="*/ 2214 w 10000"/>
                      <a:gd name="connsiteY54" fmla="*/ 3521 h 10073"/>
                      <a:gd name="connsiteX55" fmla="*/ 2071 w 10000"/>
                      <a:gd name="connsiteY55" fmla="*/ 3406 h 10073"/>
                      <a:gd name="connsiteX56" fmla="*/ 2071 w 10000"/>
                      <a:gd name="connsiteY56" fmla="*/ 3176 h 10073"/>
                      <a:gd name="connsiteX57" fmla="*/ 2214 w 10000"/>
                      <a:gd name="connsiteY57" fmla="*/ 3003 h 10073"/>
                      <a:gd name="connsiteX58" fmla="*/ 3357 w 10000"/>
                      <a:gd name="connsiteY58" fmla="*/ 1394 h 10073"/>
                      <a:gd name="connsiteX59" fmla="*/ 3429 w 10000"/>
                      <a:gd name="connsiteY59" fmla="*/ 1280 h 10073"/>
                      <a:gd name="connsiteX60" fmla="*/ 3571 w 10000"/>
                      <a:gd name="connsiteY60" fmla="*/ 1222 h 10073"/>
                      <a:gd name="connsiteX61" fmla="*/ 3643 w 10000"/>
                      <a:gd name="connsiteY61" fmla="*/ 1164 h 10073"/>
                      <a:gd name="connsiteX62" fmla="*/ 5929 w 10000"/>
                      <a:gd name="connsiteY62" fmla="*/ 73 h 10073"/>
                      <a:gd name="connsiteX0" fmla="*/ 5929 w 10000"/>
                      <a:gd name="connsiteY0" fmla="*/ 73 h 10073"/>
                      <a:gd name="connsiteX1" fmla="*/ 6643 w 10000"/>
                      <a:gd name="connsiteY1" fmla="*/ 73 h 10073"/>
                      <a:gd name="connsiteX2" fmla="*/ 6643 w 10000"/>
                      <a:gd name="connsiteY2" fmla="*/ 73 h 10073"/>
                      <a:gd name="connsiteX3" fmla="*/ 8643 w 10000"/>
                      <a:gd name="connsiteY3" fmla="*/ 992 h 10073"/>
                      <a:gd name="connsiteX4" fmla="*/ 8857 w 10000"/>
                      <a:gd name="connsiteY4" fmla="*/ 1394 h 10073"/>
                      <a:gd name="connsiteX5" fmla="*/ 8857 w 10000"/>
                      <a:gd name="connsiteY5" fmla="*/ 3061 h 10073"/>
                      <a:gd name="connsiteX6" fmla="*/ 9929 w 10000"/>
                      <a:gd name="connsiteY6" fmla="*/ 4613 h 10073"/>
                      <a:gd name="connsiteX7" fmla="*/ 10000 w 10000"/>
                      <a:gd name="connsiteY7" fmla="*/ 4786 h 10073"/>
                      <a:gd name="connsiteX8" fmla="*/ 10000 w 10000"/>
                      <a:gd name="connsiteY8" fmla="*/ 5015 h 10073"/>
                      <a:gd name="connsiteX9" fmla="*/ 9929 w 10000"/>
                      <a:gd name="connsiteY9" fmla="*/ 5187 h 10073"/>
                      <a:gd name="connsiteX10" fmla="*/ 9714 w 10000"/>
                      <a:gd name="connsiteY10" fmla="*/ 5245 h 10073"/>
                      <a:gd name="connsiteX11" fmla="*/ 9429 w 10000"/>
                      <a:gd name="connsiteY11" fmla="*/ 5303 h 10073"/>
                      <a:gd name="connsiteX12" fmla="*/ 9214 w 10000"/>
                      <a:gd name="connsiteY12" fmla="*/ 5303 h 10073"/>
                      <a:gd name="connsiteX13" fmla="*/ 9000 w 10000"/>
                      <a:gd name="connsiteY13" fmla="*/ 5245 h 10073"/>
                      <a:gd name="connsiteX14" fmla="*/ 8857 w 10000"/>
                      <a:gd name="connsiteY14" fmla="*/ 5073 h 10073"/>
                      <a:gd name="connsiteX15" fmla="*/ 7786 w 10000"/>
                      <a:gd name="connsiteY15" fmla="*/ 3636 h 10073"/>
                      <a:gd name="connsiteX16" fmla="*/ 7786 w 10000"/>
                      <a:gd name="connsiteY16" fmla="*/ 3521 h 10073"/>
                      <a:gd name="connsiteX17" fmla="*/ 7714 w 10000"/>
                      <a:gd name="connsiteY17" fmla="*/ 3406 h 10073"/>
                      <a:gd name="connsiteX18" fmla="*/ 7571 w 10000"/>
                      <a:gd name="connsiteY18" fmla="*/ 3234 h 10073"/>
                      <a:gd name="connsiteX19" fmla="*/ 7571 w 10000"/>
                      <a:gd name="connsiteY19" fmla="*/ 2315 h 10073"/>
                      <a:gd name="connsiteX20" fmla="*/ 5857 w 10000"/>
                      <a:gd name="connsiteY20" fmla="*/ 4728 h 10073"/>
                      <a:gd name="connsiteX21" fmla="*/ 7286 w 10000"/>
                      <a:gd name="connsiteY21" fmla="*/ 6740 h 10073"/>
                      <a:gd name="connsiteX22" fmla="*/ 7429 w 10000"/>
                      <a:gd name="connsiteY22" fmla="*/ 6854 h 10073"/>
                      <a:gd name="connsiteX23" fmla="*/ 7500 w 10000"/>
                      <a:gd name="connsiteY23" fmla="*/ 7084 h 10073"/>
                      <a:gd name="connsiteX24" fmla="*/ 7500 w 10000"/>
                      <a:gd name="connsiteY24" fmla="*/ 9325 h 10073"/>
                      <a:gd name="connsiteX25" fmla="*/ 7429 w 10000"/>
                      <a:gd name="connsiteY25" fmla="*/ 9670 h 10073"/>
                      <a:gd name="connsiteX26" fmla="*/ 7214 w 10000"/>
                      <a:gd name="connsiteY26" fmla="*/ 9901 h 10073"/>
                      <a:gd name="connsiteX27" fmla="*/ 7000 w 10000"/>
                      <a:gd name="connsiteY27" fmla="*/ 9958 h 10073"/>
                      <a:gd name="connsiteX28" fmla="*/ 6643 w 10000"/>
                      <a:gd name="connsiteY28" fmla="*/ 10073 h 10073"/>
                      <a:gd name="connsiteX29" fmla="*/ 6357 w 10000"/>
                      <a:gd name="connsiteY29" fmla="*/ 9958 h 10073"/>
                      <a:gd name="connsiteX30" fmla="*/ 6071 w 10000"/>
                      <a:gd name="connsiteY30" fmla="*/ 9901 h 10073"/>
                      <a:gd name="connsiteX31" fmla="*/ 5857 w 10000"/>
                      <a:gd name="connsiteY31" fmla="*/ 9670 h 10073"/>
                      <a:gd name="connsiteX32" fmla="*/ 5857 w 10000"/>
                      <a:gd name="connsiteY32" fmla="*/ 9325 h 10073"/>
                      <a:gd name="connsiteX33" fmla="*/ 5857 w 10000"/>
                      <a:gd name="connsiteY33" fmla="*/ 7257 h 10073"/>
                      <a:gd name="connsiteX34" fmla="*/ 4571 w 10000"/>
                      <a:gd name="connsiteY34" fmla="*/ 5532 h 10073"/>
                      <a:gd name="connsiteX35" fmla="*/ 1643 w 10000"/>
                      <a:gd name="connsiteY35" fmla="*/ 9728 h 10073"/>
                      <a:gd name="connsiteX36" fmla="*/ 1429 w 10000"/>
                      <a:gd name="connsiteY36" fmla="*/ 9901 h 10073"/>
                      <a:gd name="connsiteX37" fmla="*/ 1214 w 10000"/>
                      <a:gd name="connsiteY37" fmla="*/ 9958 h 10073"/>
                      <a:gd name="connsiteX38" fmla="*/ 929 w 10000"/>
                      <a:gd name="connsiteY38" fmla="*/ 10073 h 10073"/>
                      <a:gd name="connsiteX39" fmla="*/ 643 w 10000"/>
                      <a:gd name="connsiteY39" fmla="*/ 10073 h 10073"/>
                      <a:gd name="connsiteX40" fmla="*/ 429 w 10000"/>
                      <a:gd name="connsiteY40" fmla="*/ 9958 h 10073"/>
                      <a:gd name="connsiteX41" fmla="*/ 286 w 10000"/>
                      <a:gd name="connsiteY41" fmla="*/ 9843 h 10073"/>
                      <a:gd name="connsiteX42" fmla="*/ 71 w 10000"/>
                      <a:gd name="connsiteY42" fmla="*/ 9670 h 10073"/>
                      <a:gd name="connsiteX43" fmla="*/ 0 w 10000"/>
                      <a:gd name="connsiteY43" fmla="*/ 9441 h 10073"/>
                      <a:gd name="connsiteX44" fmla="*/ 71 w 10000"/>
                      <a:gd name="connsiteY44" fmla="*/ 9269 h 10073"/>
                      <a:gd name="connsiteX45" fmla="*/ 71 w 10000"/>
                      <a:gd name="connsiteY45" fmla="*/ 9038 h 10073"/>
                      <a:gd name="connsiteX46" fmla="*/ 5071 w 10000"/>
                      <a:gd name="connsiteY46" fmla="*/ 2142 h 10073"/>
                      <a:gd name="connsiteX47" fmla="*/ 5786 w 10000"/>
                      <a:gd name="connsiteY47" fmla="*/ 1280 h 10073"/>
                      <a:gd name="connsiteX48" fmla="*/ 4286 w 10000"/>
                      <a:gd name="connsiteY48" fmla="*/ 1970 h 10073"/>
                      <a:gd name="connsiteX49" fmla="*/ 3286 w 10000"/>
                      <a:gd name="connsiteY49" fmla="*/ 3464 h 10073"/>
                      <a:gd name="connsiteX50" fmla="*/ 3071 w 10000"/>
                      <a:gd name="connsiteY50" fmla="*/ 3636 h 10073"/>
                      <a:gd name="connsiteX51" fmla="*/ 2857 w 10000"/>
                      <a:gd name="connsiteY51" fmla="*/ 3693 h 10073"/>
                      <a:gd name="connsiteX52" fmla="*/ 2643 w 10000"/>
                      <a:gd name="connsiteY52" fmla="*/ 3693 h 10073"/>
                      <a:gd name="connsiteX53" fmla="*/ 2357 w 10000"/>
                      <a:gd name="connsiteY53" fmla="*/ 3693 h 10073"/>
                      <a:gd name="connsiteX54" fmla="*/ 2214 w 10000"/>
                      <a:gd name="connsiteY54" fmla="*/ 3521 h 10073"/>
                      <a:gd name="connsiteX55" fmla="*/ 2071 w 10000"/>
                      <a:gd name="connsiteY55" fmla="*/ 3406 h 10073"/>
                      <a:gd name="connsiteX56" fmla="*/ 2071 w 10000"/>
                      <a:gd name="connsiteY56" fmla="*/ 3176 h 10073"/>
                      <a:gd name="connsiteX57" fmla="*/ 2214 w 10000"/>
                      <a:gd name="connsiteY57" fmla="*/ 3003 h 10073"/>
                      <a:gd name="connsiteX58" fmla="*/ 3357 w 10000"/>
                      <a:gd name="connsiteY58" fmla="*/ 1394 h 10073"/>
                      <a:gd name="connsiteX59" fmla="*/ 3429 w 10000"/>
                      <a:gd name="connsiteY59" fmla="*/ 1280 h 10073"/>
                      <a:gd name="connsiteX60" fmla="*/ 3571 w 10000"/>
                      <a:gd name="connsiteY60" fmla="*/ 1222 h 10073"/>
                      <a:gd name="connsiteX61" fmla="*/ 3643 w 10000"/>
                      <a:gd name="connsiteY61" fmla="*/ 1164 h 10073"/>
                      <a:gd name="connsiteX62" fmla="*/ 5929 w 10000"/>
                      <a:gd name="connsiteY62" fmla="*/ 73 h 10073"/>
                      <a:gd name="connsiteX0" fmla="*/ 5929 w 10000"/>
                      <a:gd name="connsiteY0" fmla="*/ 73 h 10073"/>
                      <a:gd name="connsiteX1" fmla="*/ 6643 w 10000"/>
                      <a:gd name="connsiteY1" fmla="*/ 73 h 10073"/>
                      <a:gd name="connsiteX2" fmla="*/ 6643 w 10000"/>
                      <a:gd name="connsiteY2" fmla="*/ 73 h 10073"/>
                      <a:gd name="connsiteX3" fmla="*/ 8643 w 10000"/>
                      <a:gd name="connsiteY3" fmla="*/ 992 h 10073"/>
                      <a:gd name="connsiteX4" fmla="*/ 8857 w 10000"/>
                      <a:gd name="connsiteY4" fmla="*/ 1394 h 10073"/>
                      <a:gd name="connsiteX5" fmla="*/ 8857 w 10000"/>
                      <a:gd name="connsiteY5" fmla="*/ 3061 h 10073"/>
                      <a:gd name="connsiteX6" fmla="*/ 9929 w 10000"/>
                      <a:gd name="connsiteY6" fmla="*/ 4613 h 10073"/>
                      <a:gd name="connsiteX7" fmla="*/ 10000 w 10000"/>
                      <a:gd name="connsiteY7" fmla="*/ 4786 h 10073"/>
                      <a:gd name="connsiteX8" fmla="*/ 10000 w 10000"/>
                      <a:gd name="connsiteY8" fmla="*/ 5015 h 10073"/>
                      <a:gd name="connsiteX9" fmla="*/ 9929 w 10000"/>
                      <a:gd name="connsiteY9" fmla="*/ 5187 h 10073"/>
                      <a:gd name="connsiteX10" fmla="*/ 9714 w 10000"/>
                      <a:gd name="connsiteY10" fmla="*/ 5245 h 10073"/>
                      <a:gd name="connsiteX11" fmla="*/ 9429 w 10000"/>
                      <a:gd name="connsiteY11" fmla="*/ 5303 h 10073"/>
                      <a:gd name="connsiteX12" fmla="*/ 9214 w 10000"/>
                      <a:gd name="connsiteY12" fmla="*/ 5303 h 10073"/>
                      <a:gd name="connsiteX13" fmla="*/ 9000 w 10000"/>
                      <a:gd name="connsiteY13" fmla="*/ 5245 h 10073"/>
                      <a:gd name="connsiteX14" fmla="*/ 8857 w 10000"/>
                      <a:gd name="connsiteY14" fmla="*/ 5073 h 10073"/>
                      <a:gd name="connsiteX15" fmla="*/ 7786 w 10000"/>
                      <a:gd name="connsiteY15" fmla="*/ 3636 h 10073"/>
                      <a:gd name="connsiteX16" fmla="*/ 7786 w 10000"/>
                      <a:gd name="connsiteY16" fmla="*/ 3521 h 10073"/>
                      <a:gd name="connsiteX17" fmla="*/ 7714 w 10000"/>
                      <a:gd name="connsiteY17" fmla="*/ 3406 h 10073"/>
                      <a:gd name="connsiteX18" fmla="*/ 7571 w 10000"/>
                      <a:gd name="connsiteY18" fmla="*/ 3234 h 10073"/>
                      <a:gd name="connsiteX19" fmla="*/ 7571 w 10000"/>
                      <a:gd name="connsiteY19" fmla="*/ 2315 h 10073"/>
                      <a:gd name="connsiteX20" fmla="*/ 5857 w 10000"/>
                      <a:gd name="connsiteY20" fmla="*/ 4728 h 10073"/>
                      <a:gd name="connsiteX21" fmla="*/ 7286 w 10000"/>
                      <a:gd name="connsiteY21" fmla="*/ 6740 h 10073"/>
                      <a:gd name="connsiteX22" fmla="*/ 7429 w 10000"/>
                      <a:gd name="connsiteY22" fmla="*/ 6854 h 10073"/>
                      <a:gd name="connsiteX23" fmla="*/ 7500 w 10000"/>
                      <a:gd name="connsiteY23" fmla="*/ 7084 h 10073"/>
                      <a:gd name="connsiteX24" fmla="*/ 7500 w 10000"/>
                      <a:gd name="connsiteY24" fmla="*/ 9325 h 10073"/>
                      <a:gd name="connsiteX25" fmla="*/ 7429 w 10000"/>
                      <a:gd name="connsiteY25" fmla="*/ 9670 h 10073"/>
                      <a:gd name="connsiteX26" fmla="*/ 7214 w 10000"/>
                      <a:gd name="connsiteY26" fmla="*/ 9901 h 10073"/>
                      <a:gd name="connsiteX27" fmla="*/ 7000 w 10000"/>
                      <a:gd name="connsiteY27" fmla="*/ 9958 h 10073"/>
                      <a:gd name="connsiteX28" fmla="*/ 6643 w 10000"/>
                      <a:gd name="connsiteY28" fmla="*/ 10073 h 10073"/>
                      <a:gd name="connsiteX29" fmla="*/ 6357 w 10000"/>
                      <a:gd name="connsiteY29" fmla="*/ 9958 h 10073"/>
                      <a:gd name="connsiteX30" fmla="*/ 6071 w 10000"/>
                      <a:gd name="connsiteY30" fmla="*/ 9901 h 10073"/>
                      <a:gd name="connsiteX31" fmla="*/ 5857 w 10000"/>
                      <a:gd name="connsiteY31" fmla="*/ 9670 h 10073"/>
                      <a:gd name="connsiteX32" fmla="*/ 5857 w 10000"/>
                      <a:gd name="connsiteY32" fmla="*/ 9325 h 10073"/>
                      <a:gd name="connsiteX33" fmla="*/ 5857 w 10000"/>
                      <a:gd name="connsiteY33" fmla="*/ 7257 h 10073"/>
                      <a:gd name="connsiteX34" fmla="*/ 4571 w 10000"/>
                      <a:gd name="connsiteY34" fmla="*/ 5532 h 10073"/>
                      <a:gd name="connsiteX35" fmla="*/ 1643 w 10000"/>
                      <a:gd name="connsiteY35" fmla="*/ 9728 h 10073"/>
                      <a:gd name="connsiteX36" fmla="*/ 1429 w 10000"/>
                      <a:gd name="connsiteY36" fmla="*/ 9901 h 10073"/>
                      <a:gd name="connsiteX37" fmla="*/ 1214 w 10000"/>
                      <a:gd name="connsiteY37" fmla="*/ 9958 h 10073"/>
                      <a:gd name="connsiteX38" fmla="*/ 929 w 10000"/>
                      <a:gd name="connsiteY38" fmla="*/ 10073 h 10073"/>
                      <a:gd name="connsiteX39" fmla="*/ 643 w 10000"/>
                      <a:gd name="connsiteY39" fmla="*/ 10073 h 10073"/>
                      <a:gd name="connsiteX40" fmla="*/ 429 w 10000"/>
                      <a:gd name="connsiteY40" fmla="*/ 9958 h 10073"/>
                      <a:gd name="connsiteX41" fmla="*/ 286 w 10000"/>
                      <a:gd name="connsiteY41" fmla="*/ 9843 h 10073"/>
                      <a:gd name="connsiteX42" fmla="*/ 71 w 10000"/>
                      <a:gd name="connsiteY42" fmla="*/ 9670 h 10073"/>
                      <a:gd name="connsiteX43" fmla="*/ 0 w 10000"/>
                      <a:gd name="connsiteY43" fmla="*/ 9441 h 10073"/>
                      <a:gd name="connsiteX44" fmla="*/ 71 w 10000"/>
                      <a:gd name="connsiteY44" fmla="*/ 9269 h 10073"/>
                      <a:gd name="connsiteX45" fmla="*/ 71 w 10000"/>
                      <a:gd name="connsiteY45" fmla="*/ 9038 h 10073"/>
                      <a:gd name="connsiteX46" fmla="*/ 5071 w 10000"/>
                      <a:gd name="connsiteY46" fmla="*/ 2142 h 10073"/>
                      <a:gd name="connsiteX47" fmla="*/ 5786 w 10000"/>
                      <a:gd name="connsiteY47" fmla="*/ 1280 h 10073"/>
                      <a:gd name="connsiteX48" fmla="*/ 4286 w 10000"/>
                      <a:gd name="connsiteY48" fmla="*/ 1970 h 10073"/>
                      <a:gd name="connsiteX49" fmla="*/ 3286 w 10000"/>
                      <a:gd name="connsiteY49" fmla="*/ 3464 h 10073"/>
                      <a:gd name="connsiteX50" fmla="*/ 3071 w 10000"/>
                      <a:gd name="connsiteY50" fmla="*/ 3636 h 10073"/>
                      <a:gd name="connsiteX51" fmla="*/ 2857 w 10000"/>
                      <a:gd name="connsiteY51" fmla="*/ 3693 h 10073"/>
                      <a:gd name="connsiteX52" fmla="*/ 2643 w 10000"/>
                      <a:gd name="connsiteY52" fmla="*/ 3693 h 10073"/>
                      <a:gd name="connsiteX53" fmla="*/ 2357 w 10000"/>
                      <a:gd name="connsiteY53" fmla="*/ 3693 h 10073"/>
                      <a:gd name="connsiteX54" fmla="*/ 2214 w 10000"/>
                      <a:gd name="connsiteY54" fmla="*/ 3521 h 10073"/>
                      <a:gd name="connsiteX55" fmla="*/ 2071 w 10000"/>
                      <a:gd name="connsiteY55" fmla="*/ 3406 h 10073"/>
                      <a:gd name="connsiteX56" fmla="*/ 2071 w 10000"/>
                      <a:gd name="connsiteY56" fmla="*/ 3176 h 10073"/>
                      <a:gd name="connsiteX57" fmla="*/ 2214 w 10000"/>
                      <a:gd name="connsiteY57" fmla="*/ 3003 h 10073"/>
                      <a:gd name="connsiteX58" fmla="*/ 3357 w 10000"/>
                      <a:gd name="connsiteY58" fmla="*/ 1394 h 10073"/>
                      <a:gd name="connsiteX59" fmla="*/ 3429 w 10000"/>
                      <a:gd name="connsiteY59" fmla="*/ 1280 h 10073"/>
                      <a:gd name="connsiteX60" fmla="*/ 3571 w 10000"/>
                      <a:gd name="connsiteY60" fmla="*/ 1222 h 10073"/>
                      <a:gd name="connsiteX61" fmla="*/ 3643 w 10000"/>
                      <a:gd name="connsiteY61" fmla="*/ 1164 h 10073"/>
                      <a:gd name="connsiteX62" fmla="*/ 5929 w 10000"/>
                      <a:gd name="connsiteY62" fmla="*/ 73 h 10073"/>
                      <a:gd name="connsiteX0" fmla="*/ 5929 w 10000"/>
                      <a:gd name="connsiteY0" fmla="*/ 73 h 10073"/>
                      <a:gd name="connsiteX1" fmla="*/ 6643 w 10000"/>
                      <a:gd name="connsiteY1" fmla="*/ 73 h 10073"/>
                      <a:gd name="connsiteX2" fmla="*/ 6643 w 10000"/>
                      <a:gd name="connsiteY2" fmla="*/ 73 h 10073"/>
                      <a:gd name="connsiteX3" fmla="*/ 8643 w 10000"/>
                      <a:gd name="connsiteY3" fmla="*/ 992 h 10073"/>
                      <a:gd name="connsiteX4" fmla="*/ 8857 w 10000"/>
                      <a:gd name="connsiteY4" fmla="*/ 1394 h 10073"/>
                      <a:gd name="connsiteX5" fmla="*/ 8857 w 10000"/>
                      <a:gd name="connsiteY5" fmla="*/ 3061 h 10073"/>
                      <a:gd name="connsiteX6" fmla="*/ 9929 w 10000"/>
                      <a:gd name="connsiteY6" fmla="*/ 4613 h 10073"/>
                      <a:gd name="connsiteX7" fmla="*/ 10000 w 10000"/>
                      <a:gd name="connsiteY7" fmla="*/ 4786 h 10073"/>
                      <a:gd name="connsiteX8" fmla="*/ 10000 w 10000"/>
                      <a:gd name="connsiteY8" fmla="*/ 5015 h 10073"/>
                      <a:gd name="connsiteX9" fmla="*/ 9929 w 10000"/>
                      <a:gd name="connsiteY9" fmla="*/ 5187 h 10073"/>
                      <a:gd name="connsiteX10" fmla="*/ 9714 w 10000"/>
                      <a:gd name="connsiteY10" fmla="*/ 5245 h 10073"/>
                      <a:gd name="connsiteX11" fmla="*/ 9429 w 10000"/>
                      <a:gd name="connsiteY11" fmla="*/ 5303 h 10073"/>
                      <a:gd name="connsiteX12" fmla="*/ 9214 w 10000"/>
                      <a:gd name="connsiteY12" fmla="*/ 5303 h 10073"/>
                      <a:gd name="connsiteX13" fmla="*/ 9000 w 10000"/>
                      <a:gd name="connsiteY13" fmla="*/ 5245 h 10073"/>
                      <a:gd name="connsiteX14" fmla="*/ 8857 w 10000"/>
                      <a:gd name="connsiteY14" fmla="*/ 5073 h 10073"/>
                      <a:gd name="connsiteX15" fmla="*/ 7786 w 10000"/>
                      <a:gd name="connsiteY15" fmla="*/ 3636 h 10073"/>
                      <a:gd name="connsiteX16" fmla="*/ 7786 w 10000"/>
                      <a:gd name="connsiteY16" fmla="*/ 3521 h 10073"/>
                      <a:gd name="connsiteX17" fmla="*/ 7714 w 10000"/>
                      <a:gd name="connsiteY17" fmla="*/ 3406 h 10073"/>
                      <a:gd name="connsiteX18" fmla="*/ 7571 w 10000"/>
                      <a:gd name="connsiteY18" fmla="*/ 3234 h 10073"/>
                      <a:gd name="connsiteX19" fmla="*/ 7571 w 10000"/>
                      <a:gd name="connsiteY19" fmla="*/ 2315 h 10073"/>
                      <a:gd name="connsiteX20" fmla="*/ 5857 w 10000"/>
                      <a:gd name="connsiteY20" fmla="*/ 4728 h 10073"/>
                      <a:gd name="connsiteX21" fmla="*/ 7286 w 10000"/>
                      <a:gd name="connsiteY21" fmla="*/ 6740 h 10073"/>
                      <a:gd name="connsiteX22" fmla="*/ 7429 w 10000"/>
                      <a:gd name="connsiteY22" fmla="*/ 6854 h 10073"/>
                      <a:gd name="connsiteX23" fmla="*/ 7500 w 10000"/>
                      <a:gd name="connsiteY23" fmla="*/ 7084 h 10073"/>
                      <a:gd name="connsiteX24" fmla="*/ 7500 w 10000"/>
                      <a:gd name="connsiteY24" fmla="*/ 9325 h 10073"/>
                      <a:gd name="connsiteX25" fmla="*/ 7429 w 10000"/>
                      <a:gd name="connsiteY25" fmla="*/ 9670 h 10073"/>
                      <a:gd name="connsiteX26" fmla="*/ 7214 w 10000"/>
                      <a:gd name="connsiteY26" fmla="*/ 9901 h 10073"/>
                      <a:gd name="connsiteX27" fmla="*/ 7000 w 10000"/>
                      <a:gd name="connsiteY27" fmla="*/ 9958 h 10073"/>
                      <a:gd name="connsiteX28" fmla="*/ 6643 w 10000"/>
                      <a:gd name="connsiteY28" fmla="*/ 10073 h 10073"/>
                      <a:gd name="connsiteX29" fmla="*/ 6357 w 10000"/>
                      <a:gd name="connsiteY29" fmla="*/ 9958 h 10073"/>
                      <a:gd name="connsiteX30" fmla="*/ 6071 w 10000"/>
                      <a:gd name="connsiteY30" fmla="*/ 9901 h 10073"/>
                      <a:gd name="connsiteX31" fmla="*/ 5857 w 10000"/>
                      <a:gd name="connsiteY31" fmla="*/ 9670 h 10073"/>
                      <a:gd name="connsiteX32" fmla="*/ 5857 w 10000"/>
                      <a:gd name="connsiteY32" fmla="*/ 9325 h 10073"/>
                      <a:gd name="connsiteX33" fmla="*/ 5857 w 10000"/>
                      <a:gd name="connsiteY33" fmla="*/ 7257 h 10073"/>
                      <a:gd name="connsiteX34" fmla="*/ 4571 w 10000"/>
                      <a:gd name="connsiteY34" fmla="*/ 5532 h 10073"/>
                      <a:gd name="connsiteX35" fmla="*/ 1643 w 10000"/>
                      <a:gd name="connsiteY35" fmla="*/ 9728 h 10073"/>
                      <a:gd name="connsiteX36" fmla="*/ 1429 w 10000"/>
                      <a:gd name="connsiteY36" fmla="*/ 9901 h 10073"/>
                      <a:gd name="connsiteX37" fmla="*/ 1214 w 10000"/>
                      <a:gd name="connsiteY37" fmla="*/ 9958 h 10073"/>
                      <a:gd name="connsiteX38" fmla="*/ 929 w 10000"/>
                      <a:gd name="connsiteY38" fmla="*/ 10073 h 10073"/>
                      <a:gd name="connsiteX39" fmla="*/ 643 w 10000"/>
                      <a:gd name="connsiteY39" fmla="*/ 10073 h 10073"/>
                      <a:gd name="connsiteX40" fmla="*/ 429 w 10000"/>
                      <a:gd name="connsiteY40" fmla="*/ 9958 h 10073"/>
                      <a:gd name="connsiteX41" fmla="*/ 286 w 10000"/>
                      <a:gd name="connsiteY41" fmla="*/ 9843 h 10073"/>
                      <a:gd name="connsiteX42" fmla="*/ 71 w 10000"/>
                      <a:gd name="connsiteY42" fmla="*/ 9670 h 10073"/>
                      <a:gd name="connsiteX43" fmla="*/ 0 w 10000"/>
                      <a:gd name="connsiteY43" fmla="*/ 9441 h 10073"/>
                      <a:gd name="connsiteX44" fmla="*/ 71 w 10000"/>
                      <a:gd name="connsiteY44" fmla="*/ 9269 h 10073"/>
                      <a:gd name="connsiteX45" fmla="*/ 71 w 10000"/>
                      <a:gd name="connsiteY45" fmla="*/ 9038 h 10073"/>
                      <a:gd name="connsiteX46" fmla="*/ 5071 w 10000"/>
                      <a:gd name="connsiteY46" fmla="*/ 2142 h 10073"/>
                      <a:gd name="connsiteX47" fmla="*/ 5786 w 10000"/>
                      <a:gd name="connsiteY47" fmla="*/ 1280 h 10073"/>
                      <a:gd name="connsiteX48" fmla="*/ 4286 w 10000"/>
                      <a:gd name="connsiteY48" fmla="*/ 1970 h 10073"/>
                      <a:gd name="connsiteX49" fmla="*/ 3286 w 10000"/>
                      <a:gd name="connsiteY49" fmla="*/ 3464 h 10073"/>
                      <a:gd name="connsiteX50" fmla="*/ 3071 w 10000"/>
                      <a:gd name="connsiteY50" fmla="*/ 3636 h 10073"/>
                      <a:gd name="connsiteX51" fmla="*/ 2857 w 10000"/>
                      <a:gd name="connsiteY51" fmla="*/ 3693 h 10073"/>
                      <a:gd name="connsiteX52" fmla="*/ 2643 w 10000"/>
                      <a:gd name="connsiteY52" fmla="*/ 3693 h 10073"/>
                      <a:gd name="connsiteX53" fmla="*/ 2357 w 10000"/>
                      <a:gd name="connsiteY53" fmla="*/ 3693 h 10073"/>
                      <a:gd name="connsiteX54" fmla="*/ 2214 w 10000"/>
                      <a:gd name="connsiteY54" fmla="*/ 3521 h 10073"/>
                      <a:gd name="connsiteX55" fmla="*/ 2071 w 10000"/>
                      <a:gd name="connsiteY55" fmla="*/ 3406 h 10073"/>
                      <a:gd name="connsiteX56" fmla="*/ 2071 w 10000"/>
                      <a:gd name="connsiteY56" fmla="*/ 3176 h 10073"/>
                      <a:gd name="connsiteX57" fmla="*/ 2214 w 10000"/>
                      <a:gd name="connsiteY57" fmla="*/ 3003 h 10073"/>
                      <a:gd name="connsiteX58" fmla="*/ 3357 w 10000"/>
                      <a:gd name="connsiteY58" fmla="*/ 1394 h 10073"/>
                      <a:gd name="connsiteX59" fmla="*/ 3429 w 10000"/>
                      <a:gd name="connsiteY59" fmla="*/ 1280 h 10073"/>
                      <a:gd name="connsiteX60" fmla="*/ 3571 w 10000"/>
                      <a:gd name="connsiteY60" fmla="*/ 1222 h 10073"/>
                      <a:gd name="connsiteX61" fmla="*/ 3643 w 10000"/>
                      <a:gd name="connsiteY61" fmla="*/ 1164 h 10073"/>
                      <a:gd name="connsiteX62" fmla="*/ 5929 w 10000"/>
                      <a:gd name="connsiteY62" fmla="*/ 73 h 10073"/>
                      <a:gd name="connsiteX0" fmla="*/ 5929 w 10000"/>
                      <a:gd name="connsiteY0" fmla="*/ 73 h 10073"/>
                      <a:gd name="connsiteX1" fmla="*/ 6643 w 10000"/>
                      <a:gd name="connsiteY1" fmla="*/ 73 h 10073"/>
                      <a:gd name="connsiteX2" fmla="*/ 6643 w 10000"/>
                      <a:gd name="connsiteY2" fmla="*/ 73 h 10073"/>
                      <a:gd name="connsiteX3" fmla="*/ 8643 w 10000"/>
                      <a:gd name="connsiteY3" fmla="*/ 992 h 10073"/>
                      <a:gd name="connsiteX4" fmla="*/ 8857 w 10000"/>
                      <a:gd name="connsiteY4" fmla="*/ 1394 h 10073"/>
                      <a:gd name="connsiteX5" fmla="*/ 8857 w 10000"/>
                      <a:gd name="connsiteY5" fmla="*/ 3061 h 10073"/>
                      <a:gd name="connsiteX6" fmla="*/ 9929 w 10000"/>
                      <a:gd name="connsiteY6" fmla="*/ 4613 h 10073"/>
                      <a:gd name="connsiteX7" fmla="*/ 10000 w 10000"/>
                      <a:gd name="connsiteY7" fmla="*/ 4786 h 10073"/>
                      <a:gd name="connsiteX8" fmla="*/ 10000 w 10000"/>
                      <a:gd name="connsiteY8" fmla="*/ 5015 h 10073"/>
                      <a:gd name="connsiteX9" fmla="*/ 9929 w 10000"/>
                      <a:gd name="connsiteY9" fmla="*/ 5187 h 10073"/>
                      <a:gd name="connsiteX10" fmla="*/ 9714 w 10000"/>
                      <a:gd name="connsiteY10" fmla="*/ 5245 h 10073"/>
                      <a:gd name="connsiteX11" fmla="*/ 9429 w 10000"/>
                      <a:gd name="connsiteY11" fmla="*/ 5303 h 10073"/>
                      <a:gd name="connsiteX12" fmla="*/ 9214 w 10000"/>
                      <a:gd name="connsiteY12" fmla="*/ 5303 h 10073"/>
                      <a:gd name="connsiteX13" fmla="*/ 9000 w 10000"/>
                      <a:gd name="connsiteY13" fmla="*/ 5245 h 10073"/>
                      <a:gd name="connsiteX14" fmla="*/ 8857 w 10000"/>
                      <a:gd name="connsiteY14" fmla="*/ 5073 h 10073"/>
                      <a:gd name="connsiteX15" fmla="*/ 7786 w 10000"/>
                      <a:gd name="connsiteY15" fmla="*/ 3636 h 10073"/>
                      <a:gd name="connsiteX16" fmla="*/ 7786 w 10000"/>
                      <a:gd name="connsiteY16" fmla="*/ 3521 h 10073"/>
                      <a:gd name="connsiteX17" fmla="*/ 7714 w 10000"/>
                      <a:gd name="connsiteY17" fmla="*/ 3406 h 10073"/>
                      <a:gd name="connsiteX18" fmla="*/ 7571 w 10000"/>
                      <a:gd name="connsiteY18" fmla="*/ 3234 h 10073"/>
                      <a:gd name="connsiteX19" fmla="*/ 7571 w 10000"/>
                      <a:gd name="connsiteY19" fmla="*/ 2315 h 10073"/>
                      <a:gd name="connsiteX20" fmla="*/ 5857 w 10000"/>
                      <a:gd name="connsiteY20" fmla="*/ 4728 h 10073"/>
                      <a:gd name="connsiteX21" fmla="*/ 7286 w 10000"/>
                      <a:gd name="connsiteY21" fmla="*/ 6740 h 10073"/>
                      <a:gd name="connsiteX22" fmla="*/ 7429 w 10000"/>
                      <a:gd name="connsiteY22" fmla="*/ 6854 h 10073"/>
                      <a:gd name="connsiteX23" fmla="*/ 7500 w 10000"/>
                      <a:gd name="connsiteY23" fmla="*/ 7084 h 10073"/>
                      <a:gd name="connsiteX24" fmla="*/ 7500 w 10000"/>
                      <a:gd name="connsiteY24" fmla="*/ 9325 h 10073"/>
                      <a:gd name="connsiteX25" fmla="*/ 7429 w 10000"/>
                      <a:gd name="connsiteY25" fmla="*/ 9670 h 10073"/>
                      <a:gd name="connsiteX26" fmla="*/ 7214 w 10000"/>
                      <a:gd name="connsiteY26" fmla="*/ 9901 h 10073"/>
                      <a:gd name="connsiteX27" fmla="*/ 7000 w 10000"/>
                      <a:gd name="connsiteY27" fmla="*/ 9958 h 10073"/>
                      <a:gd name="connsiteX28" fmla="*/ 6643 w 10000"/>
                      <a:gd name="connsiteY28" fmla="*/ 10073 h 10073"/>
                      <a:gd name="connsiteX29" fmla="*/ 6357 w 10000"/>
                      <a:gd name="connsiteY29" fmla="*/ 9958 h 10073"/>
                      <a:gd name="connsiteX30" fmla="*/ 6071 w 10000"/>
                      <a:gd name="connsiteY30" fmla="*/ 9901 h 10073"/>
                      <a:gd name="connsiteX31" fmla="*/ 5857 w 10000"/>
                      <a:gd name="connsiteY31" fmla="*/ 9670 h 10073"/>
                      <a:gd name="connsiteX32" fmla="*/ 5857 w 10000"/>
                      <a:gd name="connsiteY32" fmla="*/ 9325 h 10073"/>
                      <a:gd name="connsiteX33" fmla="*/ 5857 w 10000"/>
                      <a:gd name="connsiteY33" fmla="*/ 7257 h 10073"/>
                      <a:gd name="connsiteX34" fmla="*/ 4571 w 10000"/>
                      <a:gd name="connsiteY34" fmla="*/ 5532 h 10073"/>
                      <a:gd name="connsiteX35" fmla="*/ 1643 w 10000"/>
                      <a:gd name="connsiteY35" fmla="*/ 9728 h 10073"/>
                      <a:gd name="connsiteX36" fmla="*/ 1429 w 10000"/>
                      <a:gd name="connsiteY36" fmla="*/ 9901 h 10073"/>
                      <a:gd name="connsiteX37" fmla="*/ 1214 w 10000"/>
                      <a:gd name="connsiteY37" fmla="*/ 9958 h 10073"/>
                      <a:gd name="connsiteX38" fmla="*/ 929 w 10000"/>
                      <a:gd name="connsiteY38" fmla="*/ 10073 h 10073"/>
                      <a:gd name="connsiteX39" fmla="*/ 643 w 10000"/>
                      <a:gd name="connsiteY39" fmla="*/ 10073 h 10073"/>
                      <a:gd name="connsiteX40" fmla="*/ 429 w 10000"/>
                      <a:gd name="connsiteY40" fmla="*/ 9958 h 10073"/>
                      <a:gd name="connsiteX41" fmla="*/ 286 w 10000"/>
                      <a:gd name="connsiteY41" fmla="*/ 9843 h 10073"/>
                      <a:gd name="connsiteX42" fmla="*/ 71 w 10000"/>
                      <a:gd name="connsiteY42" fmla="*/ 9670 h 10073"/>
                      <a:gd name="connsiteX43" fmla="*/ 0 w 10000"/>
                      <a:gd name="connsiteY43" fmla="*/ 9441 h 10073"/>
                      <a:gd name="connsiteX44" fmla="*/ 71 w 10000"/>
                      <a:gd name="connsiteY44" fmla="*/ 9269 h 10073"/>
                      <a:gd name="connsiteX45" fmla="*/ 71 w 10000"/>
                      <a:gd name="connsiteY45" fmla="*/ 9038 h 10073"/>
                      <a:gd name="connsiteX46" fmla="*/ 5071 w 10000"/>
                      <a:gd name="connsiteY46" fmla="*/ 2142 h 10073"/>
                      <a:gd name="connsiteX47" fmla="*/ 5786 w 10000"/>
                      <a:gd name="connsiteY47" fmla="*/ 1280 h 10073"/>
                      <a:gd name="connsiteX48" fmla="*/ 4286 w 10000"/>
                      <a:gd name="connsiteY48" fmla="*/ 1970 h 10073"/>
                      <a:gd name="connsiteX49" fmla="*/ 3286 w 10000"/>
                      <a:gd name="connsiteY49" fmla="*/ 3464 h 10073"/>
                      <a:gd name="connsiteX50" fmla="*/ 3071 w 10000"/>
                      <a:gd name="connsiteY50" fmla="*/ 3636 h 10073"/>
                      <a:gd name="connsiteX51" fmla="*/ 2857 w 10000"/>
                      <a:gd name="connsiteY51" fmla="*/ 3693 h 10073"/>
                      <a:gd name="connsiteX52" fmla="*/ 2643 w 10000"/>
                      <a:gd name="connsiteY52" fmla="*/ 3693 h 10073"/>
                      <a:gd name="connsiteX53" fmla="*/ 2357 w 10000"/>
                      <a:gd name="connsiteY53" fmla="*/ 3693 h 10073"/>
                      <a:gd name="connsiteX54" fmla="*/ 2214 w 10000"/>
                      <a:gd name="connsiteY54" fmla="*/ 3521 h 10073"/>
                      <a:gd name="connsiteX55" fmla="*/ 2071 w 10000"/>
                      <a:gd name="connsiteY55" fmla="*/ 3406 h 10073"/>
                      <a:gd name="connsiteX56" fmla="*/ 2071 w 10000"/>
                      <a:gd name="connsiteY56" fmla="*/ 3176 h 10073"/>
                      <a:gd name="connsiteX57" fmla="*/ 2214 w 10000"/>
                      <a:gd name="connsiteY57" fmla="*/ 3003 h 10073"/>
                      <a:gd name="connsiteX58" fmla="*/ 3357 w 10000"/>
                      <a:gd name="connsiteY58" fmla="*/ 1394 h 10073"/>
                      <a:gd name="connsiteX59" fmla="*/ 3571 w 10000"/>
                      <a:gd name="connsiteY59" fmla="*/ 1222 h 10073"/>
                      <a:gd name="connsiteX60" fmla="*/ 3643 w 10000"/>
                      <a:gd name="connsiteY60" fmla="*/ 1164 h 10073"/>
                      <a:gd name="connsiteX61" fmla="*/ 5929 w 10000"/>
                      <a:gd name="connsiteY61" fmla="*/ 73 h 10073"/>
                      <a:gd name="connsiteX0" fmla="*/ 5929 w 10000"/>
                      <a:gd name="connsiteY0" fmla="*/ 73 h 10073"/>
                      <a:gd name="connsiteX1" fmla="*/ 6643 w 10000"/>
                      <a:gd name="connsiteY1" fmla="*/ 73 h 10073"/>
                      <a:gd name="connsiteX2" fmla="*/ 6643 w 10000"/>
                      <a:gd name="connsiteY2" fmla="*/ 73 h 10073"/>
                      <a:gd name="connsiteX3" fmla="*/ 8643 w 10000"/>
                      <a:gd name="connsiteY3" fmla="*/ 992 h 10073"/>
                      <a:gd name="connsiteX4" fmla="*/ 8857 w 10000"/>
                      <a:gd name="connsiteY4" fmla="*/ 1394 h 10073"/>
                      <a:gd name="connsiteX5" fmla="*/ 8857 w 10000"/>
                      <a:gd name="connsiteY5" fmla="*/ 3061 h 10073"/>
                      <a:gd name="connsiteX6" fmla="*/ 9929 w 10000"/>
                      <a:gd name="connsiteY6" fmla="*/ 4613 h 10073"/>
                      <a:gd name="connsiteX7" fmla="*/ 10000 w 10000"/>
                      <a:gd name="connsiteY7" fmla="*/ 4786 h 10073"/>
                      <a:gd name="connsiteX8" fmla="*/ 10000 w 10000"/>
                      <a:gd name="connsiteY8" fmla="*/ 5015 h 10073"/>
                      <a:gd name="connsiteX9" fmla="*/ 9929 w 10000"/>
                      <a:gd name="connsiteY9" fmla="*/ 5187 h 10073"/>
                      <a:gd name="connsiteX10" fmla="*/ 9714 w 10000"/>
                      <a:gd name="connsiteY10" fmla="*/ 5245 h 10073"/>
                      <a:gd name="connsiteX11" fmla="*/ 9429 w 10000"/>
                      <a:gd name="connsiteY11" fmla="*/ 5303 h 10073"/>
                      <a:gd name="connsiteX12" fmla="*/ 9214 w 10000"/>
                      <a:gd name="connsiteY12" fmla="*/ 5303 h 10073"/>
                      <a:gd name="connsiteX13" fmla="*/ 9000 w 10000"/>
                      <a:gd name="connsiteY13" fmla="*/ 5245 h 10073"/>
                      <a:gd name="connsiteX14" fmla="*/ 8857 w 10000"/>
                      <a:gd name="connsiteY14" fmla="*/ 5073 h 10073"/>
                      <a:gd name="connsiteX15" fmla="*/ 7786 w 10000"/>
                      <a:gd name="connsiteY15" fmla="*/ 3636 h 10073"/>
                      <a:gd name="connsiteX16" fmla="*/ 7786 w 10000"/>
                      <a:gd name="connsiteY16" fmla="*/ 3521 h 10073"/>
                      <a:gd name="connsiteX17" fmla="*/ 7714 w 10000"/>
                      <a:gd name="connsiteY17" fmla="*/ 3406 h 10073"/>
                      <a:gd name="connsiteX18" fmla="*/ 7571 w 10000"/>
                      <a:gd name="connsiteY18" fmla="*/ 3234 h 10073"/>
                      <a:gd name="connsiteX19" fmla="*/ 7571 w 10000"/>
                      <a:gd name="connsiteY19" fmla="*/ 2315 h 10073"/>
                      <a:gd name="connsiteX20" fmla="*/ 5857 w 10000"/>
                      <a:gd name="connsiteY20" fmla="*/ 4728 h 10073"/>
                      <a:gd name="connsiteX21" fmla="*/ 7286 w 10000"/>
                      <a:gd name="connsiteY21" fmla="*/ 6740 h 10073"/>
                      <a:gd name="connsiteX22" fmla="*/ 7429 w 10000"/>
                      <a:gd name="connsiteY22" fmla="*/ 6854 h 10073"/>
                      <a:gd name="connsiteX23" fmla="*/ 7500 w 10000"/>
                      <a:gd name="connsiteY23" fmla="*/ 7084 h 10073"/>
                      <a:gd name="connsiteX24" fmla="*/ 7500 w 10000"/>
                      <a:gd name="connsiteY24" fmla="*/ 9325 h 10073"/>
                      <a:gd name="connsiteX25" fmla="*/ 7429 w 10000"/>
                      <a:gd name="connsiteY25" fmla="*/ 9670 h 10073"/>
                      <a:gd name="connsiteX26" fmla="*/ 7214 w 10000"/>
                      <a:gd name="connsiteY26" fmla="*/ 9901 h 10073"/>
                      <a:gd name="connsiteX27" fmla="*/ 7000 w 10000"/>
                      <a:gd name="connsiteY27" fmla="*/ 9958 h 10073"/>
                      <a:gd name="connsiteX28" fmla="*/ 6643 w 10000"/>
                      <a:gd name="connsiteY28" fmla="*/ 10073 h 10073"/>
                      <a:gd name="connsiteX29" fmla="*/ 6357 w 10000"/>
                      <a:gd name="connsiteY29" fmla="*/ 9958 h 10073"/>
                      <a:gd name="connsiteX30" fmla="*/ 6071 w 10000"/>
                      <a:gd name="connsiteY30" fmla="*/ 9901 h 10073"/>
                      <a:gd name="connsiteX31" fmla="*/ 5857 w 10000"/>
                      <a:gd name="connsiteY31" fmla="*/ 9670 h 10073"/>
                      <a:gd name="connsiteX32" fmla="*/ 5857 w 10000"/>
                      <a:gd name="connsiteY32" fmla="*/ 9325 h 10073"/>
                      <a:gd name="connsiteX33" fmla="*/ 5857 w 10000"/>
                      <a:gd name="connsiteY33" fmla="*/ 7257 h 10073"/>
                      <a:gd name="connsiteX34" fmla="*/ 4571 w 10000"/>
                      <a:gd name="connsiteY34" fmla="*/ 5532 h 10073"/>
                      <a:gd name="connsiteX35" fmla="*/ 1643 w 10000"/>
                      <a:gd name="connsiteY35" fmla="*/ 9728 h 10073"/>
                      <a:gd name="connsiteX36" fmla="*/ 1429 w 10000"/>
                      <a:gd name="connsiteY36" fmla="*/ 9901 h 10073"/>
                      <a:gd name="connsiteX37" fmla="*/ 1214 w 10000"/>
                      <a:gd name="connsiteY37" fmla="*/ 9958 h 10073"/>
                      <a:gd name="connsiteX38" fmla="*/ 929 w 10000"/>
                      <a:gd name="connsiteY38" fmla="*/ 10073 h 10073"/>
                      <a:gd name="connsiteX39" fmla="*/ 643 w 10000"/>
                      <a:gd name="connsiteY39" fmla="*/ 10073 h 10073"/>
                      <a:gd name="connsiteX40" fmla="*/ 429 w 10000"/>
                      <a:gd name="connsiteY40" fmla="*/ 9958 h 10073"/>
                      <a:gd name="connsiteX41" fmla="*/ 286 w 10000"/>
                      <a:gd name="connsiteY41" fmla="*/ 9843 h 10073"/>
                      <a:gd name="connsiteX42" fmla="*/ 71 w 10000"/>
                      <a:gd name="connsiteY42" fmla="*/ 9670 h 10073"/>
                      <a:gd name="connsiteX43" fmla="*/ 0 w 10000"/>
                      <a:gd name="connsiteY43" fmla="*/ 9441 h 10073"/>
                      <a:gd name="connsiteX44" fmla="*/ 71 w 10000"/>
                      <a:gd name="connsiteY44" fmla="*/ 9269 h 10073"/>
                      <a:gd name="connsiteX45" fmla="*/ 71 w 10000"/>
                      <a:gd name="connsiteY45" fmla="*/ 9038 h 10073"/>
                      <a:gd name="connsiteX46" fmla="*/ 5071 w 10000"/>
                      <a:gd name="connsiteY46" fmla="*/ 2142 h 10073"/>
                      <a:gd name="connsiteX47" fmla="*/ 5786 w 10000"/>
                      <a:gd name="connsiteY47" fmla="*/ 1280 h 10073"/>
                      <a:gd name="connsiteX48" fmla="*/ 4286 w 10000"/>
                      <a:gd name="connsiteY48" fmla="*/ 1970 h 10073"/>
                      <a:gd name="connsiteX49" fmla="*/ 3286 w 10000"/>
                      <a:gd name="connsiteY49" fmla="*/ 3464 h 10073"/>
                      <a:gd name="connsiteX50" fmla="*/ 3071 w 10000"/>
                      <a:gd name="connsiteY50" fmla="*/ 3636 h 10073"/>
                      <a:gd name="connsiteX51" fmla="*/ 2857 w 10000"/>
                      <a:gd name="connsiteY51" fmla="*/ 3693 h 10073"/>
                      <a:gd name="connsiteX52" fmla="*/ 2643 w 10000"/>
                      <a:gd name="connsiteY52" fmla="*/ 3693 h 10073"/>
                      <a:gd name="connsiteX53" fmla="*/ 2357 w 10000"/>
                      <a:gd name="connsiteY53" fmla="*/ 3693 h 10073"/>
                      <a:gd name="connsiteX54" fmla="*/ 2214 w 10000"/>
                      <a:gd name="connsiteY54" fmla="*/ 3521 h 10073"/>
                      <a:gd name="connsiteX55" fmla="*/ 2071 w 10000"/>
                      <a:gd name="connsiteY55" fmla="*/ 3406 h 10073"/>
                      <a:gd name="connsiteX56" fmla="*/ 2071 w 10000"/>
                      <a:gd name="connsiteY56" fmla="*/ 3176 h 10073"/>
                      <a:gd name="connsiteX57" fmla="*/ 2214 w 10000"/>
                      <a:gd name="connsiteY57" fmla="*/ 3003 h 10073"/>
                      <a:gd name="connsiteX58" fmla="*/ 3357 w 10000"/>
                      <a:gd name="connsiteY58" fmla="*/ 1394 h 10073"/>
                      <a:gd name="connsiteX59" fmla="*/ 3643 w 10000"/>
                      <a:gd name="connsiteY59" fmla="*/ 1164 h 10073"/>
                      <a:gd name="connsiteX60" fmla="*/ 5929 w 10000"/>
                      <a:gd name="connsiteY60" fmla="*/ 73 h 10073"/>
                      <a:gd name="connsiteX0" fmla="*/ 5929 w 10000"/>
                      <a:gd name="connsiteY0" fmla="*/ 73 h 10073"/>
                      <a:gd name="connsiteX1" fmla="*/ 6643 w 10000"/>
                      <a:gd name="connsiteY1" fmla="*/ 73 h 10073"/>
                      <a:gd name="connsiteX2" fmla="*/ 6643 w 10000"/>
                      <a:gd name="connsiteY2" fmla="*/ 73 h 10073"/>
                      <a:gd name="connsiteX3" fmla="*/ 8643 w 10000"/>
                      <a:gd name="connsiteY3" fmla="*/ 992 h 10073"/>
                      <a:gd name="connsiteX4" fmla="*/ 8857 w 10000"/>
                      <a:gd name="connsiteY4" fmla="*/ 1394 h 10073"/>
                      <a:gd name="connsiteX5" fmla="*/ 8857 w 10000"/>
                      <a:gd name="connsiteY5" fmla="*/ 3061 h 10073"/>
                      <a:gd name="connsiteX6" fmla="*/ 9929 w 10000"/>
                      <a:gd name="connsiteY6" fmla="*/ 4613 h 10073"/>
                      <a:gd name="connsiteX7" fmla="*/ 10000 w 10000"/>
                      <a:gd name="connsiteY7" fmla="*/ 4786 h 10073"/>
                      <a:gd name="connsiteX8" fmla="*/ 10000 w 10000"/>
                      <a:gd name="connsiteY8" fmla="*/ 5015 h 10073"/>
                      <a:gd name="connsiteX9" fmla="*/ 9929 w 10000"/>
                      <a:gd name="connsiteY9" fmla="*/ 5187 h 10073"/>
                      <a:gd name="connsiteX10" fmla="*/ 9714 w 10000"/>
                      <a:gd name="connsiteY10" fmla="*/ 5245 h 10073"/>
                      <a:gd name="connsiteX11" fmla="*/ 9429 w 10000"/>
                      <a:gd name="connsiteY11" fmla="*/ 5303 h 10073"/>
                      <a:gd name="connsiteX12" fmla="*/ 9214 w 10000"/>
                      <a:gd name="connsiteY12" fmla="*/ 5303 h 10073"/>
                      <a:gd name="connsiteX13" fmla="*/ 9000 w 10000"/>
                      <a:gd name="connsiteY13" fmla="*/ 5245 h 10073"/>
                      <a:gd name="connsiteX14" fmla="*/ 8857 w 10000"/>
                      <a:gd name="connsiteY14" fmla="*/ 5073 h 10073"/>
                      <a:gd name="connsiteX15" fmla="*/ 7786 w 10000"/>
                      <a:gd name="connsiteY15" fmla="*/ 3636 h 10073"/>
                      <a:gd name="connsiteX16" fmla="*/ 7786 w 10000"/>
                      <a:gd name="connsiteY16" fmla="*/ 3521 h 10073"/>
                      <a:gd name="connsiteX17" fmla="*/ 7714 w 10000"/>
                      <a:gd name="connsiteY17" fmla="*/ 3406 h 10073"/>
                      <a:gd name="connsiteX18" fmla="*/ 7571 w 10000"/>
                      <a:gd name="connsiteY18" fmla="*/ 3234 h 10073"/>
                      <a:gd name="connsiteX19" fmla="*/ 7571 w 10000"/>
                      <a:gd name="connsiteY19" fmla="*/ 2315 h 10073"/>
                      <a:gd name="connsiteX20" fmla="*/ 5857 w 10000"/>
                      <a:gd name="connsiteY20" fmla="*/ 4728 h 10073"/>
                      <a:gd name="connsiteX21" fmla="*/ 7286 w 10000"/>
                      <a:gd name="connsiteY21" fmla="*/ 6740 h 10073"/>
                      <a:gd name="connsiteX22" fmla="*/ 7429 w 10000"/>
                      <a:gd name="connsiteY22" fmla="*/ 6854 h 10073"/>
                      <a:gd name="connsiteX23" fmla="*/ 7500 w 10000"/>
                      <a:gd name="connsiteY23" fmla="*/ 7084 h 10073"/>
                      <a:gd name="connsiteX24" fmla="*/ 7500 w 10000"/>
                      <a:gd name="connsiteY24" fmla="*/ 9325 h 10073"/>
                      <a:gd name="connsiteX25" fmla="*/ 7429 w 10000"/>
                      <a:gd name="connsiteY25" fmla="*/ 9670 h 10073"/>
                      <a:gd name="connsiteX26" fmla="*/ 7214 w 10000"/>
                      <a:gd name="connsiteY26" fmla="*/ 9901 h 10073"/>
                      <a:gd name="connsiteX27" fmla="*/ 7000 w 10000"/>
                      <a:gd name="connsiteY27" fmla="*/ 9958 h 10073"/>
                      <a:gd name="connsiteX28" fmla="*/ 6643 w 10000"/>
                      <a:gd name="connsiteY28" fmla="*/ 10073 h 10073"/>
                      <a:gd name="connsiteX29" fmla="*/ 6357 w 10000"/>
                      <a:gd name="connsiteY29" fmla="*/ 9958 h 10073"/>
                      <a:gd name="connsiteX30" fmla="*/ 6071 w 10000"/>
                      <a:gd name="connsiteY30" fmla="*/ 9901 h 10073"/>
                      <a:gd name="connsiteX31" fmla="*/ 5857 w 10000"/>
                      <a:gd name="connsiteY31" fmla="*/ 9670 h 10073"/>
                      <a:gd name="connsiteX32" fmla="*/ 5857 w 10000"/>
                      <a:gd name="connsiteY32" fmla="*/ 9325 h 10073"/>
                      <a:gd name="connsiteX33" fmla="*/ 5857 w 10000"/>
                      <a:gd name="connsiteY33" fmla="*/ 7257 h 10073"/>
                      <a:gd name="connsiteX34" fmla="*/ 4571 w 10000"/>
                      <a:gd name="connsiteY34" fmla="*/ 5532 h 10073"/>
                      <a:gd name="connsiteX35" fmla="*/ 1643 w 10000"/>
                      <a:gd name="connsiteY35" fmla="*/ 9728 h 10073"/>
                      <a:gd name="connsiteX36" fmla="*/ 1429 w 10000"/>
                      <a:gd name="connsiteY36" fmla="*/ 9901 h 10073"/>
                      <a:gd name="connsiteX37" fmla="*/ 1214 w 10000"/>
                      <a:gd name="connsiteY37" fmla="*/ 9958 h 10073"/>
                      <a:gd name="connsiteX38" fmla="*/ 929 w 10000"/>
                      <a:gd name="connsiteY38" fmla="*/ 10073 h 10073"/>
                      <a:gd name="connsiteX39" fmla="*/ 643 w 10000"/>
                      <a:gd name="connsiteY39" fmla="*/ 10073 h 10073"/>
                      <a:gd name="connsiteX40" fmla="*/ 429 w 10000"/>
                      <a:gd name="connsiteY40" fmla="*/ 9958 h 10073"/>
                      <a:gd name="connsiteX41" fmla="*/ 286 w 10000"/>
                      <a:gd name="connsiteY41" fmla="*/ 9843 h 10073"/>
                      <a:gd name="connsiteX42" fmla="*/ 71 w 10000"/>
                      <a:gd name="connsiteY42" fmla="*/ 9670 h 10073"/>
                      <a:gd name="connsiteX43" fmla="*/ 0 w 10000"/>
                      <a:gd name="connsiteY43" fmla="*/ 9441 h 10073"/>
                      <a:gd name="connsiteX44" fmla="*/ 71 w 10000"/>
                      <a:gd name="connsiteY44" fmla="*/ 9269 h 10073"/>
                      <a:gd name="connsiteX45" fmla="*/ 71 w 10000"/>
                      <a:gd name="connsiteY45" fmla="*/ 9038 h 10073"/>
                      <a:gd name="connsiteX46" fmla="*/ 5071 w 10000"/>
                      <a:gd name="connsiteY46" fmla="*/ 2142 h 10073"/>
                      <a:gd name="connsiteX47" fmla="*/ 5786 w 10000"/>
                      <a:gd name="connsiteY47" fmla="*/ 1280 h 10073"/>
                      <a:gd name="connsiteX48" fmla="*/ 4286 w 10000"/>
                      <a:gd name="connsiteY48" fmla="*/ 1970 h 10073"/>
                      <a:gd name="connsiteX49" fmla="*/ 3286 w 10000"/>
                      <a:gd name="connsiteY49" fmla="*/ 3464 h 10073"/>
                      <a:gd name="connsiteX50" fmla="*/ 3071 w 10000"/>
                      <a:gd name="connsiteY50" fmla="*/ 3636 h 10073"/>
                      <a:gd name="connsiteX51" fmla="*/ 2857 w 10000"/>
                      <a:gd name="connsiteY51" fmla="*/ 3693 h 10073"/>
                      <a:gd name="connsiteX52" fmla="*/ 2643 w 10000"/>
                      <a:gd name="connsiteY52" fmla="*/ 3693 h 10073"/>
                      <a:gd name="connsiteX53" fmla="*/ 2357 w 10000"/>
                      <a:gd name="connsiteY53" fmla="*/ 3693 h 10073"/>
                      <a:gd name="connsiteX54" fmla="*/ 2214 w 10000"/>
                      <a:gd name="connsiteY54" fmla="*/ 3521 h 10073"/>
                      <a:gd name="connsiteX55" fmla="*/ 2071 w 10000"/>
                      <a:gd name="connsiteY55" fmla="*/ 3406 h 10073"/>
                      <a:gd name="connsiteX56" fmla="*/ 2071 w 10000"/>
                      <a:gd name="connsiteY56" fmla="*/ 3176 h 10073"/>
                      <a:gd name="connsiteX57" fmla="*/ 2214 w 10000"/>
                      <a:gd name="connsiteY57" fmla="*/ 3003 h 10073"/>
                      <a:gd name="connsiteX58" fmla="*/ 3411 w 10000"/>
                      <a:gd name="connsiteY58" fmla="*/ 1315 h 10073"/>
                      <a:gd name="connsiteX59" fmla="*/ 3643 w 10000"/>
                      <a:gd name="connsiteY59" fmla="*/ 1164 h 10073"/>
                      <a:gd name="connsiteX60" fmla="*/ 5929 w 10000"/>
                      <a:gd name="connsiteY60" fmla="*/ 73 h 10073"/>
                      <a:gd name="connsiteX0" fmla="*/ 5929 w 10000"/>
                      <a:gd name="connsiteY0" fmla="*/ 73 h 10073"/>
                      <a:gd name="connsiteX1" fmla="*/ 6643 w 10000"/>
                      <a:gd name="connsiteY1" fmla="*/ 73 h 10073"/>
                      <a:gd name="connsiteX2" fmla="*/ 6643 w 10000"/>
                      <a:gd name="connsiteY2" fmla="*/ 73 h 10073"/>
                      <a:gd name="connsiteX3" fmla="*/ 8643 w 10000"/>
                      <a:gd name="connsiteY3" fmla="*/ 992 h 10073"/>
                      <a:gd name="connsiteX4" fmla="*/ 8857 w 10000"/>
                      <a:gd name="connsiteY4" fmla="*/ 1394 h 10073"/>
                      <a:gd name="connsiteX5" fmla="*/ 8857 w 10000"/>
                      <a:gd name="connsiteY5" fmla="*/ 3061 h 10073"/>
                      <a:gd name="connsiteX6" fmla="*/ 9929 w 10000"/>
                      <a:gd name="connsiteY6" fmla="*/ 4613 h 10073"/>
                      <a:gd name="connsiteX7" fmla="*/ 10000 w 10000"/>
                      <a:gd name="connsiteY7" fmla="*/ 4786 h 10073"/>
                      <a:gd name="connsiteX8" fmla="*/ 10000 w 10000"/>
                      <a:gd name="connsiteY8" fmla="*/ 5015 h 10073"/>
                      <a:gd name="connsiteX9" fmla="*/ 9929 w 10000"/>
                      <a:gd name="connsiteY9" fmla="*/ 5187 h 10073"/>
                      <a:gd name="connsiteX10" fmla="*/ 9714 w 10000"/>
                      <a:gd name="connsiteY10" fmla="*/ 5245 h 10073"/>
                      <a:gd name="connsiteX11" fmla="*/ 9429 w 10000"/>
                      <a:gd name="connsiteY11" fmla="*/ 5303 h 10073"/>
                      <a:gd name="connsiteX12" fmla="*/ 9214 w 10000"/>
                      <a:gd name="connsiteY12" fmla="*/ 5303 h 10073"/>
                      <a:gd name="connsiteX13" fmla="*/ 9000 w 10000"/>
                      <a:gd name="connsiteY13" fmla="*/ 5245 h 10073"/>
                      <a:gd name="connsiteX14" fmla="*/ 8857 w 10000"/>
                      <a:gd name="connsiteY14" fmla="*/ 5073 h 10073"/>
                      <a:gd name="connsiteX15" fmla="*/ 7786 w 10000"/>
                      <a:gd name="connsiteY15" fmla="*/ 3636 h 10073"/>
                      <a:gd name="connsiteX16" fmla="*/ 7786 w 10000"/>
                      <a:gd name="connsiteY16" fmla="*/ 3521 h 10073"/>
                      <a:gd name="connsiteX17" fmla="*/ 7714 w 10000"/>
                      <a:gd name="connsiteY17" fmla="*/ 3406 h 10073"/>
                      <a:gd name="connsiteX18" fmla="*/ 7571 w 10000"/>
                      <a:gd name="connsiteY18" fmla="*/ 3234 h 10073"/>
                      <a:gd name="connsiteX19" fmla="*/ 7571 w 10000"/>
                      <a:gd name="connsiteY19" fmla="*/ 2315 h 10073"/>
                      <a:gd name="connsiteX20" fmla="*/ 5857 w 10000"/>
                      <a:gd name="connsiteY20" fmla="*/ 4728 h 10073"/>
                      <a:gd name="connsiteX21" fmla="*/ 7286 w 10000"/>
                      <a:gd name="connsiteY21" fmla="*/ 6740 h 10073"/>
                      <a:gd name="connsiteX22" fmla="*/ 7429 w 10000"/>
                      <a:gd name="connsiteY22" fmla="*/ 6854 h 10073"/>
                      <a:gd name="connsiteX23" fmla="*/ 7500 w 10000"/>
                      <a:gd name="connsiteY23" fmla="*/ 7084 h 10073"/>
                      <a:gd name="connsiteX24" fmla="*/ 7500 w 10000"/>
                      <a:gd name="connsiteY24" fmla="*/ 9325 h 10073"/>
                      <a:gd name="connsiteX25" fmla="*/ 7429 w 10000"/>
                      <a:gd name="connsiteY25" fmla="*/ 9670 h 10073"/>
                      <a:gd name="connsiteX26" fmla="*/ 7214 w 10000"/>
                      <a:gd name="connsiteY26" fmla="*/ 9901 h 10073"/>
                      <a:gd name="connsiteX27" fmla="*/ 7000 w 10000"/>
                      <a:gd name="connsiteY27" fmla="*/ 9958 h 10073"/>
                      <a:gd name="connsiteX28" fmla="*/ 6643 w 10000"/>
                      <a:gd name="connsiteY28" fmla="*/ 10073 h 10073"/>
                      <a:gd name="connsiteX29" fmla="*/ 6357 w 10000"/>
                      <a:gd name="connsiteY29" fmla="*/ 9958 h 10073"/>
                      <a:gd name="connsiteX30" fmla="*/ 6071 w 10000"/>
                      <a:gd name="connsiteY30" fmla="*/ 9901 h 10073"/>
                      <a:gd name="connsiteX31" fmla="*/ 5857 w 10000"/>
                      <a:gd name="connsiteY31" fmla="*/ 9670 h 10073"/>
                      <a:gd name="connsiteX32" fmla="*/ 5857 w 10000"/>
                      <a:gd name="connsiteY32" fmla="*/ 9325 h 10073"/>
                      <a:gd name="connsiteX33" fmla="*/ 5857 w 10000"/>
                      <a:gd name="connsiteY33" fmla="*/ 7257 h 10073"/>
                      <a:gd name="connsiteX34" fmla="*/ 4571 w 10000"/>
                      <a:gd name="connsiteY34" fmla="*/ 5532 h 10073"/>
                      <a:gd name="connsiteX35" fmla="*/ 1643 w 10000"/>
                      <a:gd name="connsiteY35" fmla="*/ 9728 h 10073"/>
                      <a:gd name="connsiteX36" fmla="*/ 1429 w 10000"/>
                      <a:gd name="connsiteY36" fmla="*/ 9901 h 10073"/>
                      <a:gd name="connsiteX37" fmla="*/ 1214 w 10000"/>
                      <a:gd name="connsiteY37" fmla="*/ 9958 h 10073"/>
                      <a:gd name="connsiteX38" fmla="*/ 929 w 10000"/>
                      <a:gd name="connsiteY38" fmla="*/ 10073 h 10073"/>
                      <a:gd name="connsiteX39" fmla="*/ 643 w 10000"/>
                      <a:gd name="connsiteY39" fmla="*/ 10073 h 10073"/>
                      <a:gd name="connsiteX40" fmla="*/ 429 w 10000"/>
                      <a:gd name="connsiteY40" fmla="*/ 9958 h 10073"/>
                      <a:gd name="connsiteX41" fmla="*/ 286 w 10000"/>
                      <a:gd name="connsiteY41" fmla="*/ 9843 h 10073"/>
                      <a:gd name="connsiteX42" fmla="*/ 71 w 10000"/>
                      <a:gd name="connsiteY42" fmla="*/ 9670 h 10073"/>
                      <a:gd name="connsiteX43" fmla="*/ 0 w 10000"/>
                      <a:gd name="connsiteY43" fmla="*/ 9441 h 10073"/>
                      <a:gd name="connsiteX44" fmla="*/ 71 w 10000"/>
                      <a:gd name="connsiteY44" fmla="*/ 9269 h 10073"/>
                      <a:gd name="connsiteX45" fmla="*/ 71 w 10000"/>
                      <a:gd name="connsiteY45" fmla="*/ 9038 h 10073"/>
                      <a:gd name="connsiteX46" fmla="*/ 5071 w 10000"/>
                      <a:gd name="connsiteY46" fmla="*/ 2142 h 10073"/>
                      <a:gd name="connsiteX47" fmla="*/ 5786 w 10000"/>
                      <a:gd name="connsiteY47" fmla="*/ 1280 h 10073"/>
                      <a:gd name="connsiteX48" fmla="*/ 4286 w 10000"/>
                      <a:gd name="connsiteY48" fmla="*/ 1970 h 10073"/>
                      <a:gd name="connsiteX49" fmla="*/ 3286 w 10000"/>
                      <a:gd name="connsiteY49" fmla="*/ 3464 h 10073"/>
                      <a:gd name="connsiteX50" fmla="*/ 3071 w 10000"/>
                      <a:gd name="connsiteY50" fmla="*/ 3636 h 10073"/>
                      <a:gd name="connsiteX51" fmla="*/ 2857 w 10000"/>
                      <a:gd name="connsiteY51" fmla="*/ 3693 h 10073"/>
                      <a:gd name="connsiteX52" fmla="*/ 2643 w 10000"/>
                      <a:gd name="connsiteY52" fmla="*/ 3693 h 10073"/>
                      <a:gd name="connsiteX53" fmla="*/ 2357 w 10000"/>
                      <a:gd name="connsiteY53" fmla="*/ 3693 h 10073"/>
                      <a:gd name="connsiteX54" fmla="*/ 2214 w 10000"/>
                      <a:gd name="connsiteY54" fmla="*/ 3521 h 10073"/>
                      <a:gd name="connsiteX55" fmla="*/ 2071 w 10000"/>
                      <a:gd name="connsiteY55" fmla="*/ 3406 h 10073"/>
                      <a:gd name="connsiteX56" fmla="*/ 2071 w 10000"/>
                      <a:gd name="connsiteY56" fmla="*/ 3176 h 10073"/>
                      <a:gd name="connsiteX57" fmla="*/ 2214 w 10000"/>
                      <a:gd name="connsiteY57" fmla="*/ 3003 h 10073"/>
                      <a:gd name="connsiteX58" fmla="*/ 3411 w 10000"/>
                      <a:gd name="connsiteY58" fmla="*/ 1315 h 10073"/>
                      <a:gd name="connsiteX59" fmla="*/ 5929 w 10000"/>
                      <a:gd name="connsiteY59" fmla="*/ 73 h 10073"/>
                      <a:gd name="connsiteX0" fmla="*/ 5929 w 10000"/>
                      <a:gd name="connsiteY0" fmla="*/ 73 h 10073"/>
                      <a:gd name="connsiteX1" fmla="*/ 6643 w 10000"/>
                      <a:gd name="connsiteY1" fmla="*/ 73 h 10073"/>
                      <a:gd name="connsiteX2" fmla="*/ 6643 w 10000"/>
                      <a:gd name="connsiteY2" fmla="*/ 73 h 10073"/>
                      <a:gd name="connsiteX3" fmla="*/ 8643 w 10000"/>
                      <a:gd name="connsiteY3" fmla="*/ 992 h 10073"/>
                      <a:gd name="connsiteX4" fmla="*/ 8857 w 10000"/>
                      <a:gd name="connsiteY4" fmla="*/ 1394 h 10073"/>
                      <a:gd name="connsiteX5" fmla="*/ 8857 w 10000"/>
                      <a:gd name="connsiteY5" fmla="*/ 3061 h 10073"/>
                      <a:gd name="connsiteX6" fmla="*/ 9929 w 10000"/>
                      <a:gd name="connsiteY6" fmla="*/ 4613 h 10073"/>
                      <a:gd name="connsiteX7" fmla="*/ 10000 w 10000"/>
                      <a:gd name="connsiteY7" fmla="*/ 4786 h 10073"/>
                      <a:gd name="connsiteX8" fmla="*/ 10000 w 10000"/>
                      <a:gd name="connsiteY8" fmla="*/ 5015 h 10073"/>
                      <a:gd name="connsiteX9" fmla="*/ 9929 w 10000"/>
                      <a:gd name="connsiteY9" fmla="*/ 5187 h 10073"/>
                      <a:gd name="connsiteX10" fmla="*/ 9714 w 10000"/>
                      <a:gd name="connsiteY10" fmla="*/ 5245 h 10073"/>
                      <a:gd name="connsiteX11" fmla="*/ 9429 w 10000"/>
                      <a:gd name="connsiteY11" fmla="*/ 5303 h 10073"/>
                      <a:gd name="connsiteX12" fmla="*/ 9214 w 10000"/>
                      <a:gd name="connsiteY12" fmla="*/ 5303 h 10073"/>
                      <a:gd name="connsiteX13" fmla="*/ 9000 w 10000"/>
                      <a:gd name="connsiteY13" fmla="*/ 5245 h 10073"/>
                      <a:gd name="connsiteX14" fmla="*/ 8857 w 10000"/>
                      <a:gd name="connsiteY14" fmla="*/ 5073 h 10073"/>
                      <a:gd name="connsiteX15" fmla="*/ 7786 w 10000"/>
                      <a:gd name="connsiteY15" fmla="*/ 3636 h 10073"/>
                      <a:gd name="connsiteX16" fmla="*/ 7786 w 10000"/>
                      <a:gd name="connsiteY16" fmla="*/ 3521 h 10073"/>
                      <a:gd name="connsiteX17" fmla="*/ 7714 w 10000"/>
                      <a:gd name="connsiteY17" fmla="*/ 3406 h 10073"/>
                      <a:gd name="connsiteX18" fmla="*/ 7571 w 10000"/>
                      <a:gd name="connsiteY18" fmla="*/ 3234 h 10073"/>
                      <a:gd name="connsiteX19" fmla="*/ 7571 w 10000"/>
                      <a:gd name="connsiteY19" fmla="*/ 2315 h 10073"/>
                      <a:gd name="connsiteX20" fmla="*/ 5857 w 10000"/>
                      <a:gd name="connsiteY20" fmla="*/ 4728 h 10073"/>
                      <a:gd name="connsiteX21" fmla="*/ 7286 w 10000"/>
                      <a:gd name="connsiteY21" fmla="*/ 6740 h 10073"/>
                      <a:gd name="connsiteX22" fmla="*/ 7429 w 10000"/>
                      <a:gd name="connsiteY22" fmla="*/ 6854 h 10073"/>
                      <a:gd name="connsiteX23" fmla="*/ 7500 w 10000"/>
                      <a:gd name="connsiteY23" fmla="*/ 7084 h 10073"/>
                      <a:gd name="connsiteX24" fmla="*/ 7500 w 10000"/>
                      <a:gd name="connsiteY24" fmla="*/ 9325 h 10073"/>
                      <a:gd name="connsiteX25" fmla="*/ 7429 w 10000"/>
                      <a:gd name="connsiteY25" fmla="*/ 9670 h 10073"/>
                      <a:gd name="connsiteX26" fmla="*/ 7214 w 10000"/>
                      <a:gd name="connsiteY26" fmla="*/ 9901 h 10073"/>
                      <a:gd name="connsiteX27" fmla="*/ 7000 w 10000"/>
                      <a:gd name="connsiteY27" fmla="*/ 9958 h 10073"/>
                      <a:gd name="connsiteX28" fmla="*/ 6643 w 10000"/>
                      <a:gd name="connsiteY28" fmla="*/ 10073 h 10073"/>
                      <a:gd name="connsiteX29" fmla="*/ 6357 w 10000"/>
                      <a:gd name="connsiteY29" fmla="*/ 9958 h 10073"/>
                      <a:gd name="connsiteX30" fmla="*/ 6071 w 10000"/>
                      <a:gd name="connsiteY30" fmla="*/ 9901 h 10073"/>
                      <a:gd name="connsiteX31" fmla="*/ 5857 w 10000"/>
                      <a:gd name="connsiteY31" fmla="*/ 9670 h 10073"/>
                      <a:gd name="connsiteX32" fmla="*/ 5857 w 10000"/>
                      <a:gd name="connsiteY32" fmla="*/ 9325 h 10073"/>
                      <a:gd name="connsiteX33" fmla="*/ 5857 w 10000"/>
                      <a:gd name="connsiteY33" fmla="*/ 7257 h 10073"/>
                      <a:gd name="connsiteX34" fmla="*/ 4571 w 10000"/>
                      <a:gd name="connsiteY34" fmla="*/ 5532 h 10073"/>
                      <a:gd name="connsiteX35" fmla="*/ 1643 w 10000"/>
                      <a:gd name="connsiteY35" fmla="*/ 9728 h 10073"/>
                      <a:gd name="connsiteX36" fmla="*/ 1429 w 10000"/>
                      <a:gd name="connsiteY36" fmla="*/ 9901 h 10073"/>
                      <a:gd name="connsiteX37" fmla="*/ 1214 w 10000"/>
                      <a:gd name="connsiteY37" fmla="*/ 9958 h 10073"/>
                      <a:gd name="connsiteX38" fmla="*/ 929 w 10000"/>
                      <a:gd name="connsiteY38" fmla="*/ 10073 h 10073"/>
                      <a:gd name="connsiteX39" fmla="*/ 643 w 10000"/>
                      <a:gd name="connsiteY39" fmla="*/ 10073 h 10073"/>
                      <a:gd name="connsiteX40" fmla="*/ 429 w 10000"/>
                      <a:gd name="connsiteY40" fmla="*/ 9958 h 10073"/>
                      <a:gd name="connsiteX41" fmla="*/ 286 w 10000"/>
                      <a:gd name="connsiteY41" fmla="*/ 9843 h 10073"/>
                      <a:gd name="connsiteX42" fmla="*/ 71 w 10000"/>
                      <a:gd name="connsiteY42" fmla="*/ 9670 h 10073"/>
                      <a:gd name="connsiteX43" fmla="*/ 0 w 10000"/>
                      <a:gd name="connsiteY43" fmla="*/ 9441 h 10073"/>
                      <a:gd name="connsiteX44" fmla="*/ 71 w 10000"/>
                      <a:gd name="connsiteY44" fmla="*/ 9269 h 10073"/>
                      <a:gd name="connsiteX45" fmla="*/ 71 w 10000"/>
                      <a:gd name="connsiteY45" fmla="*/ 9038 h 10073"/>
                      <a:gd name="connsiteX46" fmla="*/ 5071 w 10000"/>
                      <a:gd name="connsiteY46" fmla="*/ 2142 h 10073"/>
                      <a:gd name="connsiteX47" fmla="*/ 5786 w 10000"/>
                      <a:gd name="connsiteY47" fmla="*/ 1280 h 10073"/>
                      <a:gd name="connsiteX48" fmla="*/ 4286 w 10000"/>
                      <a:gd name="connsiteY48" fmla="*/ 1970 h 10073"/>
                      <a:gd name="connsiteX49" fmla="*/ 3286 w 10000"/>
                      <a:gd name="connsiteY49" fmla="*/ 3464 h 10073"/>
                      <a:gd name="connsiteX50" fmla="*/ 3071 w 10000"/>
                      <a:gd name="connsiteY50" fmla="*/ 3636 h 10073"/>
                      <a:gd name="connsiteX51" fmla="*/ 2857 w 10000"/>
                      <a:gd name="connsiteY51" fmla="*/ 3693 h 10073"/>
                      <a:gd name="connsiteX52" fmla="*/ 2643 w 10000"/>
                      <a:gd name="connsiteY52" fmla="*/ 3693 h 10073"/>
                      <a:gd name="connsiteX53" fmla="*/ 2357 w 10000"/>
                      <a:gd name="connsiteY53" fmla="*/ 3693 h 10073"/>
                      <a:gd name="connsiteX54" fmla="*/ 2071 w 10000"/>
                      <a:gd name="connsiteY54" fmla="*/ 3406 h 10073"/>
                      <a:gd name="connsiteX55" fmla="*/ 2071 w 10000"/>
                      <a:gd name="connsiteY55" fmla="*/ 3176 h 10073"/>
                      <a:gd name="connsiteX56" fmla="*/ 2214 w 10000"/>
                      <a:gd name="connsiteY56" fmla="*/ 3003 h 10073"/>
                      <a:gd name="connsiteX57" fmla="*/ 3411 w 10000"/>
                      <a:gd name="connsiteY57" fmla="*/ 1315 h 10073"/>
                      <a:gd name="connsiteX58" fmla="*/ 5929 w 10000"/>
                      <a:gd name="connsiteY58" fmla="*/ 73 h 10073"/>
                      <a:gd name="connsiteX0" fmla="*/ 5929 w 10000"/>
                      <a:gd name="connsiteY0" fmla="*/ 73 h 10073"/>
                      <a:gd name="connsiteX1" fmla="*/ 6643 w 10000"/>
                      <a:gd name="connsiteY1" fmla="*/ 73 h 10073"/>
                      <a:gd name="connsiteX2" fmla="*/ 6643 w 10000"/>
                      <a:gd name="connsiteY2" fmla="*/ 73 h 10073"/>
                      <a:gd name="connsiteX3" fmla="*/ 8643 w 10000"/>
                      <a:gd name="connsiteY3" fmla="*/ 992 h 10073"/>
                      <a:gd name="connsiteX4" fmla="*/ 8857 w 10000"/>
                      <a:gd name="connsiteY4" fmla="*/ 1394 h 10073"/>
                      <a:gd name="connsiteX5" fmla="*/ 8857 w 10000"/>
                      <a:gd name="connsiteY5" fmla="*/ 3061 h 10073"/>
                      <a:gd name="connsiteX6" fmla="*/ 9929 w 10000"/>
                      <a:gd name="connsiteY6" fmla="*/ 4613 h 10073"/>
                      <a:gd name="connsiteX7" fmla="*/ 10000 w 10000"/>
                      <a:gd name="connsiteY7" fmla="*/ 4786 h 10073"/>
                      <a:gd name="connsiteX8" fmla="*/ 10000 w 10000"/>
                      <a:gd name="connsiteY8" fmla="*/ 5015 h 10073"/>
                      <a:gd name="connsiteX9" fmla="*/ 9929 w 10000"/>
                      <a:gd name="connsiteY9" fmla="*/ 5187 h 10073"/>
                      <a:gd name="connsiteX10" fmla="*/ 9714 w 10000"/>
                      <a:gd name="connsiteY10" fmla="*/ 5245 h 10073"/>
                      <a:gd name="connsiteX11" fmla="*/ 9429 w 10000"/>
                      <a:gd name="connsiteY11" fmla="*/ 5303 h 10073"/>
                      <a:gd name="connsiteX12" fmla="*/ 9214 w 10000"/>
                      <a:gd name="connsiteY12" fmla="*/ 5303 h 10073"/>
                      <a:gd name="connsiteX13" fmla="*/ 9000 w 10000"/>
                      <a:gd name="connsiteY13" fmla="*/ 5245 h 10073"/>
                      <a:gd name="connsiteX14" fmla="*/ 8857 w 10000"/>
                      <a:gd name="connsiteY14" fmla="*/ 5073 h 10073"/>
                      <a:gd name="connsiteX15" fmla="*/ 7786 w 10000"/>
                      <a:gd name="connsiteY15" fmla="*/ 3636 h 10073"/>
                      <a:gd name="connsiteX16" fmla="*/ 7786 w 10000"/>
                      <a:gd name="connsiteY16" fmla="*/ 3521 h 10073"/>
                      <a:gd name="connsiteX17" fmla="*/ 7714 w 10000"/>
                      <a:gd name="connsiteY17" fmla="*/ 3406 h 10073"/>
                      <a:gd name="connsiteX18" fmla="*/ 7571 w 10000"/>
                      <a:gd name="connsiteY18" fmla="*/ 3234 h 10073"/>
                      <a:gd name="connsiteX19" fmla="*/ 7571 w 10000"/>
                      <a:gd name="connsiteY19" fmla="*/ 2315 h 10073"/>
                      <a:gd name="connsiteX20" fmla="*/ 5857 w 10000"/>
                      <a:gd name="connsiteY20" fmla="*/ 4728 h 10073"/>
                      <a:gd name="connsiteX21" fmla="*/ 7286 w 10000"/>
                      <a:gd name="connsiteY21" fmla="*/ 6740 h 10073"/>
                      <a:gd name="connsiteX22" fmla="*/ 7429 w 10000"/>
                      <a:gd name="connsiteY22" fmla="*/ 6854 h 10073"/>
                      <a:gd name="connsiteX23" fmla="*/ 7500 w 10000"/>
                      <a:gd name="connsiteY23" fmla="*/ 7084 h 10073"/>
                      <a:gd name="connsiteX24" fmla="*/ 7500 w 10000"/>
                      <a:gd name="connsiteY24" fmla="*/ 9325 h 10073"/>
                      <a:gd name="connsiteX25" fmla="*/ 7429 w 10000"/>
                      <a:gd name="connsiteY25" fmla="*/ 9670 h 10073"/>
                      <a:gd name="connsiteX26" fmla="*/ 7214 w 10000"/>
                      <a:gd name="connsiteY26" fmla="*/ 9901 h 10073"/>
                      <a:gd name="connsiteX27" fmla="*/ 7000 w 10000"/>
                      <a:gd name="connsiteY27" fmla="*/ 9958 h 10073"/>
                      <a:gd name="connsiteX28" fmla="*/ 6643 w 10000"/>
                      <a:gd name="connsiteY28" fmla="*/ 10073 h 10073"/>
                      <a:gd name="connsiteX29" fmla="*/ 6357 w 10000"/>
                      <a:gd name="connsiteY29" fmla="*/ 9958 h 10073"/>
                      <a:gd name="connsiteX30" fmla="*/ 6071 w 10000"/>
                      <a:gd name="connsiteY30" fmla="*/ 9901 h 10073"/>
                      <a:gd name="connsiteX31" fmla="*/ 5857 w 10000"/>
                      <a:gd name="connsiteY31" fmla="*/ 9670 h 10073"/>
                      <a:gd name="connsiteX32" fmla="*/ 5857 w 10000"/>
                      <a:gd name="connsiteY32" fmla="*/ 9325 h 10073"/>
                      <a:gd name="connsiteX33" fmla="*/ 5857 w 10000"/>
                      <a:gd name="connsiteY33" fmla="*/ 7257 h 10073"/>
                      <a:gd name="connsiteX34" fmla="*/ 4571 w 10000"/>
                      <a:gd name="connsiteY34" fmla="*/ 5532 h 10073"/>
                      <a:gd name="connsiteX35" fmla="*/ 1643 w 10000"/>
                      <a:gd name="connsiteY35" fmla="*/ 9728 h 10073"/>
                      <a:gd name="connsiteX36" fmla="*/ 1429 w 10000"/>
                      <a:gd name="connsiteY36" fmla="*/ 9901 h 10073"/>
                      <a:gd name="connsiteX37" fmla="*/ 1214 w 10000"/>
                      <a:gd name="connsiteY37" fmla="*/ 9958 h 10073"/>
                      <a:gd name="connsiteX38" fmla="*/ 929 w 10000"/>
                      <a:gd name="connsiteY38" fmla="*/ 10073 h 10073"/>
                      <a:gd name="connsiteX39" fmla="*/ 643 w 10000"/>
                      <a:gd name="connsiteY39" fmla="*/ 10073 h 10073"/>
                      <a:gd name="connsiteX40" fmla="*/ 429 w 10000"/>
                      <a:gd name="connsiteY40" fmla="*/ 9958 h 10073"/>
                      <a:gd name="connsiteX41" fmla="*/ 286 w 10000"/>
                      <a:gd name="connsiteY41" fmla="*/ 9843 h 10073"/>
                      <a:gd name="connsiteX42" fmla="*/ 71 w 10000"/>
                      <a:gd name="connsiteY42" fmla="*/ 9670 h 10073"/>
                      <a:gd name="connsiteX43" fmla="*/ 0 w 10000"/>
                      <a:gd name="connsiteY43" fmla="*/ 9441 h 10073"/>
                      <a:gd name="connsiteX44" fmla="*/ 71 w 10000"/>
                      <a:gd name="connsiteY44" fmla="*/ 9269 h 10073"/>
                      <a:gd name="connsiteX45" fmla="*/ 71 w 10000"/>
                      <a:gd name="connsiteY45" fmla="*/ 9038 h 10073"/>
                      <a:gd name="connsiteX46" fmla="*/ 5071 w 10000"/>
                      <a:gd name="connsiteY46" fmla="*/ 2142 h 10073"/>
                      <a:gd name="connsiteX47" fmla="*/ 5786 w 10000"/>
                      <a:gd name="connsiteY47" fmla="*/ 1280 h 10073"/>
                      <a:gd name="connsiteX48" fmla="*/ 4286 w 10000"/>
                      <a:gd name="connsiteY48" fmla="*/ 1970 h 10073"/>
                      <a:gd name="connsiteX49" fmla="*/ 3286 w 10000"/>
                      <a:gd name="connsiteY49" fmla="*/ 3464 h 10073"/>
                      <a:gd name="connsiteX50" fmla="*/ 3071 w 10000"/>
                      <a:gd name="connsiteY50" fmla="*/ 3636 h 10073"/>
                      <a:gd name="connsiteX51" fmla="*/ 2857 w 10000"/>
                      <a:gd name="connsiteY51" fmla="*/ 3693 h 10073"/>
                      <a:gd name="connsiteX52" fmla="*/ 2643 w 10000"/>
                      <a:gd name="connsiteY52" fmla="*/ 3693 h 10073"/>
                      <a:gd name="connsiteX53" fmla="*/ 2357 w 10000"/>
                      <a:gd name="connsiteY53" fmla="*/ 3693 h 10073"/>
                      <a:gd name="connsiteX54" fmla="*/ 2071 w 10000"/>
                      <a:gd name="connsiteY54" fmla="*/ 3176 h 10073"/>
                      <a:gd name="connsiteX55" fmla="*/ 2214 w 10000"/>
                      <a:gd name="connsiteY55" fmla="*/ 3003 h 10073"/>
                      <a:gd name="connsiteX56" fmla="*/ 3411 w 10000"/>
                      <a:gd name="connsiteY56" fmla="*/ 1315 h 10073"/>
                      <a:gd name="connsiteX57" fmla="*/ 5929 w 10000"/>
                      <a:gd name="connsiteY57" fmla="*/ 73 h 10073"/>
                      <a:gd name="connsiteX0" fmla="*/ 5929 w 10000"/>
                      <a:gd name="connsiteY0" fmla="*/ 73 h 10073"/>
                      <a:gd name="connsiteX1" fmla="*/ 6643 w 10000"/>
                      <a:gd name="connsiteY1" fmla="*/ 73 h 10073"/>
                      <a:gd name="connsiteX2" fmla="*/ 6643 w 10000"/>
                      <a:gd name="connsiteY2" fmla="*/ 73 h 10073"/>
                      <a:gd name="connsiteX3" fmla="*/ 8643 w 10000"/>
                      <a:gd name="connsiteY3" fmla="*/ 992 h 10073"/>
                      <a:gd name="connsiteX4" fmla="*/ 8857 w 10000"/>
                      <a:gd name="connsiteY4" fmla="*/ 1394 h 10073"/>
                      <a:gd name="connsiteX5" fmla="*/ 8857 w 10000"/>
                      <a:gd name="connsiteY5" fmla="*/ 3061 h 10073"/>
                      <a:gd name="connsiteX6" fmla="*/ 9929 w 10000"/>
                      <a:gd name="connsiteY6" fmla="*/ 4613 h 10073"/>
                      <a:gd name="connsiteX7" fmla="*/ 10000 w 10000"/>
                      <a:gd name="connsiteY7" fmla="*/ 4786 h 10073"/>
                      <a:gd name="connsiteX8" fmla="*/ 10000 w 10000"/>
                      <a:gd name="connsiteY8" fmla="*/ 5015 h 10073"/>
                      <a:gd name="connsiteX9" fmla="*/ 9929 w 10000"/>
                      <a:gd name="connsiteY9" fmla="*/ 5187 h 10073"/>
                      <a:gd name="connsiteX10" fmla="*/ 9714 w 10000"/>
                      <a:gd name="connsiteY10" fmla="*/ 5245 h 10073"/>
                      <a:gd name="connsiteX11" fmla="*/ 9429 w 10000"/>
                      <a:gd name="connsiteY11" fmla="*/ 5303 h 10073"/>
                      <a:gd name="connsiteX12" fmla="*/ 9214 w 10000"/>
                      <a:gd name="connsiteY12" fmla="*/ 5303 h 10073"/>
                      <a:gd name="connsiteX13" fmla="*/ 9000 w 10000"/>
                      <a:gd name="connsiteY13" fmla="*/ 5245 h 10073"/>
                      <a:gd name="connsiteX14" fmla="*/ 8857 w 10000"/>
                      <a:gd name="connsiteY14" fmla="*/ 5073 h 10073"/>
                      <a:gd name="connsiteX15" fmla="*/ 7786 w 10000"/>
                      <a:gd name="connsiteY15" fmla="*/ 3636 h 10073"/>
                      <a:gd name="connsiteX16" fmla="*/ 7786 w 10000"/>
                      <a:gd name="connsiteY16" fmla="*/ 3521 h 10073"/>
                      <a:gd name="connsiteX17" fmla="*/ 7714 w 10000"/>
                      <a:gd name="connsiteY17" fmla="*/ 3406 h 10073"/>
                      <a:gd name="connsiteX18" fmla="*/ 7571 w 10000"/>
                      <a:gd name="connsiteY18" fmla="*/ 3234 h 10073"/>
                      <a:gd name="connsiteX19" fmla="*/ 7571 w 10000"/>
                      <a:gd name="connsiteY19" fmla="*/ 2315 h 10073"/>
                      <a:gd name="connsiteX20" fmla="*/ 5857 w 10000"/>
                      <a:gd name="connsiteY20" fmla="*/ 4728 h 10073"/>
                      <a:gd name="connsiteX21" fmla="*/ 7286 w 10000"/>
                      <a:gd name="connsiteY21" fmla="*/ 6740 h 10073"/>
                      <a:gd name="connsiteX22" fmla="*/ 7429 w 10000"/>
                      <a:gd name="connsiteY22" fmla="*/ 6854 h 10073"/>
                      <a:gd name="connsiteX23" fmla="*/ 7500 w 10000"/>
                      <a:gd name="connsiteY23" fmla="*/ 7084 h 10073"/>
                      <a:gd name="connsiteX24" fmla="*/ 7500 w 10000"/>
                      <a:gd name="connsiteY24" fmla="*/ 9325 h 10073"/>
                      <a:gd name="connsiteX25" fmla="*/ 7429 w 10000"/>
                      <a:gd name="connsiteY25" fmla="*/ 9670 h 10073"/>
                      <a:gd name="connsiteX26" fmla="*/ 7214 w 10000"/>
                      <a:gd name="connsiteY26" fmla="*/ 9901 h 10073"/>
                      <a:gd name="connsiteX27" fmla="*/ 7000 w 10000"/>
                      <a:gd name="connsiteY27" fmla="*/ 9958 h 10073"/>
                      <a:gd name="connsiteX28" fmla="*/ 6643 w 10000"/>
                      <a:gd name="connsiteY28" fmla="*/ 10073 h 10073"/>
                      <a:gd name="connsiteX29" fmla="*/ 6357 w 10000"/>
                      <a:gd name="connsiteY29" fmla="*/ 9958 h 10073"/>
                      <a:gd name="connsiteX30" fmla="*/ 6071 w 10000"/>
                      <a:gd name="connsiteY30" fmla="*/ 9901 h 10073"/>
                      <a:gd name="connsiteX31" fmla="*/ 5857 w 10000"/>
                      <a:gd name="connsiteY31" fmla="*/ 9670 h 10073"/>
                      <a:gd name="connsiteX32" fmla="*/ 5857 w 10000"/>
                      <a:gd name="connsiteY32" fmla="*/ 9325 h 10073"/>
                      <a:gd name="connsiteX33" fmla="*/ 5857 w 10000"/>
                      <a:gd name="connsiteY33" fmla="*/ 7257 h 10073"/>
                      <a:gd name="connsiteX34" fmla="*/ 4571 w 10000"/>
                      <a:gd name="connsiteY34" fmla="*/ 5532 h 10073"/>
                      <a:gd name="connsiteX35" fmla="*/ 1643 w 10000"/>
                      <a:gd name="connsiteY35" fmla="*/ 9728 h 10073"/>
                      <a:gd name="connsiteX36" fmla="*/ 1429 w 10000"/>
                      <a:gd name="connsiteY36" fmla="*/ 9901 h 10073"/>
                      <a:gd name="connsiteX37" fmla="*/ 1214 w 10000"/>
                      <a:gd name="connsiteY37" fmla="*/ 9958 h 10073"/>
                      <a:gd name="connsiteX38" fmla="*/ 929 w 10000"/>
                      <a:gd name="connsiteY38" fmla="*/ 10073 h 10073"/>
                      <a:gd name="connsiteX39" fmla="*/ 643 w 10000"/>
                      <a:gd name="connsiteY39" fmla="*/ 10073 h 10073"/>
                      <a:gd name="connsiteX40" fmla="*/ 429 w 10000"/>
                      <a:gd name="connsiteY40" fmla="*/ 9958 h 10073"/>
                      <a:gd name="connsiteX41" fmla="*/ 286 w 10000"/>
                      <a:gd name="connsiteY41" fmla="*/ 9843 h 10073"/>
                      <a:gd name="connsiteX42" fmla="*/ 71 w 10000"/>
                      <a:gd name="connsiteY42" fmla="*/ 9670 h 10073"/>
                      <a:gd name="connsiteX43" fmla="*/ 0 w 10000"/>
                      <a:gd name="connsiteY43" fmla="*/ 9441 h 10073"/>
                      <a:gd name="connsiteX44" fmla="*/ 71 w 10000"/>
                      <a:gd name="connsiteY44" fmla="*/ 9269 h 10073"/>
                      <a:gd name="connsiteX45" fmla="*/ 71 w 10000"/>
                      <a:gd name="connsiteY45" fmla="*/ 9038 h 10073"/>
                      <a:gd name="connsiteX46" fmla="*/ 5071 w 10000"/>
                      <a:gd name="connsiteY46" fmla="*/ 2142 h 10073"/>
                      <a:gd name="connsiteX47" fmla="*/ 5786 w 10000"/>
                      <a:gd name="connsiteY47" fmla="*/ 1280 h 10073"/>
                      <a:gd name="connsiteX48" fmla="*/ 4286 w 10000"/>
                      <a:gd name="connsiteY48" fmla="*/ 1970 h 10073"/>
                      <a:gd name="connsiteX49" fmla="*/ 3286 w 10000"/>
                      <a:gd name="connsiteY49" fmla="*/ 3464 h 10073"/>
                      <a:gd name="connsiteX50" fmla="*/ 3071 w 10000"/>
                      <a:gd name="connsiteY50" fmla="*/ 3636 h 10073"/>
                      <a:gd name="connsiteX51" fmla="*/ 2857 w 10000"/>
                      <a:gd name="connsiteY51" fmla="*/ 3693 h 10073"/>
                      <a:gd name="connsiteX52" fmla="*/ 2643 w 10000"/>
                      <a:gd name="connsiteY52" fmla="*/ 3693 h 10073"/>
                      <a:gd name="connsiteX53" fmla="*/ 2357 w 10000"/>
                      <a:gd name="connsiteY53" fmla="*/ 3693 h 10073"/>
                      <a:gd name="connsiteX54" fmla="*/ 2214 w 10000"/>
                      <a:gd name="connsiteY54" fmla="*/ 3003 h 10073"/>
                      <a:gd name="connsiteX55" fmla="*/ 3411 w 10000"/>
                      <a:gd name="connsiteY55" fmla="*/ 1315 h 10073"/>
                      <a:gd name="connsiteX56" fmla="*/ 5929 w 10000"/>
                      <a:gd name="connsiteY56" fmla="*/ 73 h 10073"/>
                      <a:gd name="connsiteX0" fmla="*/ 5929 w 10000"/>
                      <a:gd name="connsiteY0" fmla="*/ 73 h 10073"/>
                      <a:gd name="connsiteX1" fmla="*/ 6643 w 10000"/>
                      <a:gd name="connsiteY1" fmla="*/ 73 h 10073"/>
                      <a:gd name="connsiteX2" fmla="*/ 6643 w 10000"/>
                      <a:gd name="connsiteY2" fmla="*/ 73 h 10073"/>
                      <a:gd name="connsiteX3" fmla="*/ 8643 w 10000"/>
                      <a:gd name="connsiteY3" fmla="*/ 992 h 10073"/>
                      <a:gd name="connsiteX4" fmla="*/ 8857 w 10000"/>
                      <a:gd name="connsiteY4" fmla="*/ 1394 h 10073"/>
                      <a:gd name="connsiteX5" fmla="*/ 8857 w 10000"/>
                      <a:gd name="connsiteY5" fmla="*/ 3061 h 10073"/>
                      <a:gd name="connsiteX6" fmla="*/ 9929 w 10000"/>
                      <a:gd name="connsiteY6" fmla="*/ 4613 h 10073"/>
                      <a:gd name="connsiteX7" fmla="*/ 10000 w 10000"/>
                      <a:gd name="connsiteY7" fmla="*/ 4786 h 10073"/>
                      <a:gd name="connsiteX8" fmla="*/ 10000 w 10000"/>
                      <a:gd name="connsiteY8" fmla="*/ 5015 h 10073"/>
                      <a:gd name="connsiteX9" fmla="*/ 9929 w 10000"/>
                      <a:gd name="connsiteY9" fmla="*/ 5187 h 10073"/>
                      <a:gd name="connsiteX10" fmla="*/ 9714 w 10000"/>
                      <a:gd name="connsiteY10" fmla="*/ 5245 h 10073"/>
                      <a:gd name="connsiteX11" fmla="*/ 9429 w 10000"/>
                      <a:gd name="connsiteY11" fmla="*/ 5303 h 10073"/>
                      <a:gd name="connsiteX12" fmla="*/ 9214 w 10000"/>
                      <a:gd name="connsiteY12" fmla="*/ 5303 h 10073"/>
                      <a:gd name="connsiteX13" fmla="*/ 9000 w 10000"/>
                      <a:gd name="connsiteY13" fmla="*/ 5245 h 10073"/>
                      <a:gd name="connsiteX14" fmla="*/ 8857 w 10000"/>
                      <a:gd name="connsiteY14" fmla="*/ 5073 h 10073"/>
                      <a:gd name="connsiteX15" fmla="*/ 7786 w 10000"/>
                      <a:gd name="connsiteY15" fmla="*/ 3636 h 10073"/>
                      <a:gd name="connsiteX16" fmla="*/ 7786 w 10000"/>
                      <a:gd name="connsiteY16" fmla="*/ 3521 h 10073"/>
                      <a:gd name="connsiteX17" fmla="*/ 7714 w 10000"/>
                      <a:gd name="connsiteY17" fmla="*/ 3406 h 10073"/>
                      <a:gd name="connsiteX18" fmla="*/ 7571 w 10000"/>
                      <a:gd name="connsiteY18" fmla="*/ 3234 h 10073"/>
                      <a:gd name="connsiteX19" fmla="*/ 7571 w 10000"/>
                      <a:gd name="connsiteY19" fmla="*/ 2315 h 10073"/>
                      <a:gd name="connsiteX20" fmla="*/ 5857 w 10000"/>
                      <a:gd name="connsiteY20" fmla="*/ 4728 h 10073"/>
                      <a:gd name="connsiteX21" fmla="*/ 7286 w 10000"/>
                      <a:gd name="connsiteY21" fmla="*/ 6740 h 10073"/>
                      <a:gd name="connsiteX22" fmla="*/ 7429 w 10000"/>
                      <a:gd name="connsiteY22" fmla="*/ 6854 h 10073"/>
                      <a:gd name="connsiteX23" fmla="*/ 7500 w 10000"/>
                      <a:gd name="connsiteY23" fmla="*/ 7084 h 10073"/>
                      <a:gd name="connsiteX24" fmla="*/ 7500 w 10000"/>
                      <a:gd name="connsiteY24" fmla="*/ 9325 h 10073"/>
                      <a:gd name="connsiteX25" fmla="*/ 7429 w 10000"/>
                      <a:gd name="connsiteY25" fmla="*/ 9670 h 10073"/>
                      <a:gd name="connsiteX26" fmla="*/ 7214 w 10000"/>
                      <a:gd name="connsiteY26" fmla="*/ 9901 h 10073"/>
                      <a:gd name="connsiteX27" fmla="*/ 7000 w 10000"/>
                      <a:gd name="connsiteY27" fmla="*/ 9958 h 10073"/>
                      <a:gd name="connsiteX28" fmla="*/ 6643 w 10000"/>
                      <a:gd name="connsiteY28" fmla="*/ 10073 h 10073"/>
                      <a:gd name="connsiteX29" fmla="*/ 6357 w 10000"/>
                      <a:gd name="connsiteY29" fmla="*/ 9958 h 10073"/>
                      <a:gd name="connsiteX30" fmla="*/ 6071 w 10000"/>
                      <a:gd name="connsiteY30" fmla="*/ 9901 h 10073"/>
                      <a:gd name="connsiteX31" fmla="*/ 5857 w 10000"/>
                      <a:gd name="connsiteY31" fmla="*/ 9670 h 10073"/>
                      <a:gd name="connsiteX32" fmla="*/ 5857 w 10000"/>
                      <a:gd name="connsiteY32" fmla="*/ 9325 h 10073"/>
                      <a:gd name="connsiteX33" fmla="*/ 5857 w 10000"/>
                      <a:gd name="connsiteY33" fmla="*/ 7257 h 10073"/>
                      <a:gd name="connsiteX34" fmla="*/ 4571 w 10000"/>
                      <a:gd name="connsiteY34" fmla="*/ 5532 h 10073"/>
                      <a:gd name="connsiteX35" fmla="*/ 1643 w 10000"/>
                      <a:gd name="connsiteY35" fmla="*/ 9728 h 10073"/>
                      <a:gd name="connsiteX36" fmla="*/ 1429 w 10000"/>
                      <a:gd name="connsiteY36" fmla="*/ 9901 h 10073"/>
                      <a:gd name="connsiteX37" fmla="*/ 1214 w 10000"/>
                      <a:gd name="connsiteY37" fmla="*/ 9958 h 10073"/>
                      <a:gd name="connsiteX38" fmla="*/ 929 w 10000"/>
                      <a:gd name="connsiteY38" fmla="*/ 10073 h 10073"/>
                      <a:gd name="connsiteX39" fmla="*/ 643 w 10000"/>
                      <a:gd name="connsiteY39" fmla="*/ 10073 h 10073"/>
                      <a:gd name="connsiteX40" fmla="*/ 429 w 10000"/>
                      <a:gd name="connsiteY40" fmla="*/ 9958 h 10073"/>
                      <a:gd name="connsiteX41" fmla="*/ 286 w 10000"/>
                      <a:gd name="connsiteY41" fmla="*/ 9843 h 10073"/>
                      <a:gd name="connsiteX42" fmla="*/ 71 w 10000"/>
                      <a:gd name="connsiteY42" fmla="*/ 9670 h 10073"/>
                      <a:gd name="connsiteX43" fmla="*/ 0 w 10000"/>
                      <a:gd name="connsiteY43" fmla="*/ 9441 h 10073"/>
                      <a:gd name="connsiteX44" fmla="*/ 71 w 10000"/>
                      <a:gd name="connsiteY44" fmla="*/ 9269 h 10073"/>
                      <a:gd name="connsiteX45" fmla="*/ 71 w 10000"/>
                      <a:gd name="connsiteY45" fmla="*/ 9038 h 10073"/>
                      <a:gd name="connsiteX46" fmla="*/ 5071 w 10000"/>
                      <a:gd name="connsiteY46" fmla="*/ 2142 h 10073"/>
                      <a:gd name="connsiteX47" fmla="*/ 5786 w 10000"/>
                      <a:gd name="connsiteY47" fmla="*/ 1280 h 10073"/>
                      <a:gd name="connsiteX48" fmla="*/ 4286 w 10000"/>
                      <a:gd name="connsiteY48" fmla="*/ 1970 h 10073"/>
                      <a:gd name="connsiteX49" fmla="*/ 3286 w 10000"/>
                      <a:gd name="connsiteY49" fmla="*/ 3464 h 10073"/>
                      <a:gd name="connsiteX50" fmla="*/ 3071 w 10000"/>
                      <a:gd name="connsiteY50" fmla="*/ 3636 h 10073"/>
                      <a:gd name="connsiteX51" fmla="*/ 2857 w 10000"/>
                      <a:gd name="connsiteY51" fmla="*/ 3693 h 10073"/>
                      <a:gd name="connsiteX52" fmla="*/ 2357 w 10000"/>
                      <a:gd name="connsiteY52" fmla="*/ 3693 h 10073"/>
                      <a:gd name="connsiteX53" fmla="*/ 2214 w 10000"/>
                      <a:gd name="connsiteY53" fmla="*/ 3003 h 10073"/>
                      <a:gd name="connsiteX54" fmla="*/ 3411 w 10000"/>
                      <a:gd name="connsiteY54" fmla="*/ 1315 h 10073"/>
                      <a:gd name="connsiteX55" fmla="*/ 5929 w 10000"/>
                      <a:gd name="connsiteY55" fmla="*/ 73 h 10073"/>
                      <a:gd name="connsiteX0" fmla="*/ 5929 w 10000"/>
                      <a:gd name="connsiteY0" fmla="*/ 73 h 10073"/>
                      <a:gd name="connsiteX1" fmla="*/ 6643 w 10000"/>
                      <a:gd name="connsiteY1" fmla="*/ 73 h 10073"/>
                      <a:gd name="connsiteX2" fmla="*/ 6643 w 10000"/>
                      <a:gd name="connsiteY2" fmla="*/ 73 h 10073"/>
                      <a:gd name="connsiteX3" fmla="*/ 8643 w 10000"/>
                      <a:gd name="connsiteY3" fmla="*/ 992 h 10073"/>
                      <a:gd name="connsiteX4" fmla="*/ 8857 w 10000"/>
                      <a:gd name="connsiteY4" fmla="*/ 1394 h 10073"/>
                      <a:gd name="connsiteX5" fmla="*/ 8857 w 10000"/>
                      <a:gd name="connsiteY5" fmla="*/ 3061 h 10073"/>
                      <a:gd name="connsiteX6" fmla="*/ 9929 w 10000"/>
                      <a:gd name="connsiteY6" fmla="*/ 4613 h 10073"/>
                      <a:gd name="connsiteX7" fmla="*/ 10000 w 10000"/>
                      <a:gd name="connsiteY7" fmla="*/ 4786 h 10073"/>
                      <a:gd name="connsiteX8" fmla="*/ 10000 w 10000"/>
                      <a:gd name="connsiteY8" fmla="*/ 5015 h 10073"/>
                      <a:gd name="connsiteX9" fmla="*/ 9929 w 10000"/>
                      <a:gd name="connsiteY9" fmla="*/ 5187 h 10073"/>
                      <a:gd name="connsiteX10" fmla="*/ 9714 w 10000"/>
                      <a:gd name="connsiteY10" fmla="*/ 5245 h 10073"/>
                      <a:gd name="connsiteX11" fmla="*/ 9429 w 10000"/>
                      <a:gd name="connsiteY11" fmla="*/ 5303 h 10073"/>
                      <a:gd name="connsiteX12" fmla="*/ 9214 w 10000"/>
                      <a:gd name="connsiteY12" fmla="*/ 5303 h 10073"/>
                      <a:gd name="connsiteX13" fmla="*/ 9000 w 10000"/>
                      <a:gd name="connsiteY13" fmla="*/ 5245 h 10073"/>
                      <a:gd name="connsiteX14" fmla="*/ 8857 w 10000"/>
                      <a:gd name="connsiteY14" fmla="*/ 5073 h 10073"/>
                      <a:gd name="connsiteX15" fmla="*/ 7786 w 10000"/>
                      <a:gd name="connsiteY15" fmla="*/ 3636 h 10073"/>
                      <a:gd name="connsiteX16" fmla="*/ 7786 w 10000"/>
                      <a:gd name="connsiteY16" fmla="*/ 3521 h 10073"/>
                      <a:gd name="connsiteX17" fmla="*/ 7714 w 10000"/>
                      <a:gd name="connsiteY17" fmla="*/ 3406 h 10073"/>
                      <a:gd name="connsiteX18" fmla="*/ 7571 w 10000"/>
                      <a:gd name="connsiteY18" fmla="*/ 3234 h 10073"/>
                      <a:gd name="connsiteX19" fmla="*/ 7571 w 10000"/>
                      <a:gd name="connsiteY19" fmla="*/ 2315 h 10073"/>
                      <a:gd name="connsiteX20" fmla="*/ 5857 w 10000"/>
                      <a:gd name="connsiteY20" fmla="*/ 4728 h 10073"/>
                      <a:gd name="connsiteX21" fmla="*/ 7286 w 10000"/>
                      <a:gd name="connsiteY21" fmla="*/ 6740 h 10073"/>
                      <a:gd name="connsiteX22" fmla="*/ 7429 w 10000"/>
                      <a:gd name="connsiteY22" fmla="*/ 6854 h 10073"/>
                      <a:gd name="connsiteX23" fmla="*/ 7500 w 10000"/>
                      <a:gd name="connsiteY23" fmla="*/ 7084 h 10073"/>
                      <a:gd name="connsiteX24" fmla="*/ 7500 w 10000"/>
                      <a:gd name="connsiteY24" fmla="*/ 9325 h 10073"/>
                      <a:gd name="connsiteX25" fmla="*/ 7429 w 10000"/>
                      <a:gd name="connsiteY25" fmla="*/ 9670 h 10073"/>
                      <a:gd name="connsiteX26" fmla="*/ 7214 w 10000"/>
                      <a:gd name="connsiteY26" fmla="*/ 9901 h 10073"/>
                      <a:gd name="connsiteX27" fmla="*/ 7000 w 10000"/>
                      <a:gd name="connsiteY27" fmla="*/ 9958 h 10073"/>
                      <a:gd name="connsiteX28" fmla="*/ 6643 w 10000"/>
                      <a:gd name="connsiteY28" fmla="*/ 10073 h 10073"/>
                      <a:gd name="connsiteX29" fmla="*/ 6357 w 10000"/>
                      <a:gd name="connsiteY29" fmla="*/ 9958 h 10073"/>
                      <a:gd name="connsiteX30" fmla="*/ 6071 w 10000"/>
                      <a:gd name="connsiteY30" fmla="*/ 9901 h 10073"/>
                      <a:gd name="connsiteX31" fmla="*/ 5857 w 10000"/>
                      <a:gd name="connsiteY31" fmla="*/ 9670 h 10073"/>
                      <a:gd name="connsiteX32" fmla="*/ 5857 w 10000"/>
                      <a:gd name="connsiteY32" fmla="*/ 9325 h 10073"/>
                      <a:gd name="connsiteX33" fmla="*/ 5857 w 10000"/>
                      <a:gd name="connsiteY33" fmla="*/ 7257 h 10073"/>
                      <a:gd name="connsiteX34" fmla="*/ 4571 w 10000"/>
                      <a:gd name="connsiteY34" fmla="*/ 5532 h 10073"/>
                      <a:gd name="connsiteX35" fmla="*/ 1643 w 10000"/>
                      <a:gd name="connsiteY35" fmla="*/ 9728 h 10073"/>
                      <a:gd name="connsiteX36" fmla="*/ 1429 w 10000"/>
                      <a:gd name="connsiteY36" fmla="*/ 9901 h 10073"/>
                      <a:gd name="connsiteX37" fmla="*/ 1214 w 10000"/>
                      <a:gd name="connsiteY37" fmla="*/ 9958 h 10073"/>
                      <a:gd name="connsiteX38" fmla="*/ 929 w 10000"/>
                      <a:gd name="connsiteY38" fmla="*/ 10073 h 10073"/>
                      <a:gd name="connsiteX39" fmla="*/ 643 w 10000"/>
                      <a:gd name="connsiteY39" fmla="*/ 10073 h 10073"/>
                      <a:gd name="connsiteX40" fmla="*/ 429 w 10000"/>
                      <a:gd name="connsiteY40" fmla="*/ 9958 h 10073"/>
                      <a:gd name="connsiteX41" fmla="*/ 286 w 10000"/>
                      <a:gd name="connsiteY41" fmla="*/ 9843 h 10073"/>
                      <a:gd name="connsiteX42" fmla="*/ 71 w 10000"/>
                      <a:gd name="connsiteY42" fmla="*/ 9670 h 10073"/>
                      <a:gd name="connsiteX43" fmla="*/ 0 w 10000"/>
                      <a:gd name="connsiteY43" fmla="*/ 9441 h 10073"/>
                      <a:gd name="connsiteX44" fmla="*/ 71 w 10000"/>
                      <a:gd name="connsiteY44" fmla="*/ 9269 h 10073"/>
                      <a:gd name="connsiteX45" fmla="*/ 71 w 10000"/>
                      <a:gd name="connsiteY45" fmla="*/ 9038 h 10073"/>
                      <a:gd name="connsiteX46" fmla="*/ 5071 w 10000"/>
                      <a:gd name="connsiteY46" fmla="*/ 2142 h 10073"/>
                      <a:gd name="connsiteX47" fmla="*/ 5786 w 10000"/>
                      <a:gd name="connsiteY47" fmla="*/ 1280 h 10073"/>
                      <a:gd name="connsiteX48" fmla="*/ 4286 w 10000"/>
                      <a:gd name="connsiteY48" fmla="*/ 1970 h 10073"/>
                      <a:gd name="connsiteX49" fmla="*/ 3286 w 10000"/>
                      <a:gd name="connsiteY49" fmla="*/ 3464 h 10073"/>
                      <a:gd name="connsiteX50" fmla="*/ 3071 w 10000"/>
                      <a:gd name="connsiteY50" fmla="*/ 3636 h 10073"/>
                      <a:gd name="connsiteX51" fmla="*/ 2357 w 10000"/>
                      <a:gd name="connsiteY51" fmla="*/ 3693 h 10073"/>
                      <a:gd name="connsiteX52" fmla="*/ 2214 w 10000"/>
                      <a:gd name="connsiteY52" fmla="*/ 3003 h 10073"/>
                      <a:gd name="connsiteX53" fmla="*/ 3411 w 10000"/>
                      <a:gd name="connsiteY53" fmla="*/ 1315 h 10073"/>
                      <a:gd name="connsiteX54" fmla="*/ 5929 w 10000"/>
                      <a:gd name="connsiteY54" fmla="*/ 73 h 10073"/>
                      <a:gd name="connsiteX0" fmla="*/ 5929 w 10000"/>
                      <a:gd name="connsiteY0" fmla="*/ 73 h 10073"/>
                      <a:gd name="connsiteX1" fmla="*/ 6643 w 10000"/>
                      <a:gd name="connsiteY1" fmla="*/ 73 h 10073"/>
                      <a:gd name="connsiteX2" fmla="*/ 6643 w 10000"/>
                      <a:gd name="connsiteY2" fmla="*/ 73 h 10073"/>
                      <a:gd name="connsiteX3" fmla="*/ 8643 w 10000"/>
                      <a:gd name="connsiteY3" fmla="*/ 992 h 10073"/>
                      <a:gd name="connsiteX4" fmla="*/ 8857 w 10000"/>
                      <a:gd name="connsiteY4" fmla="*/ 1394 h 10073"/>
                      <a:gd name="connsiteX5" fmla="*/ 8857 w 10000"/>
                      <a:gd name="connsiteY5" fmla="*/ 3061 h 10073"/>
                      <a:gd name="connsiteX6" fmla="*/ 9929 w 10000"/>
                      <a:gd name="connsiteY6" fmla="*/ 4613 h 10073"/>
                      <a:gd name="connsiteX7" fmla="*/ 10000 w 10000"/>
                      <a:gd name="connsiteY7" fmla="*/ 4786 h 10073"/>
                      <a:gd name="connsiteX8" fmla="*/ 10000 w 10000"/>
                      <a:gd name="connsiteY8" fmla="*/ 5015 h 10073"/>
                      <a:gd name="connsiteX9" fmla="*/ 9929 w 10000"/>
                      <a:gd name="connsiteY9" fmla="*/ 5187 h 10073"/>
                      <a:gd name="connsiteX10" fmla="*/ 9714 w 10000"/>
                      <a:gd name="connsiteY10" fmla="*/ 5245 h 10073"/>
                      <a:gd name="connsiteX11" fmla="*/ 9429 w 10000"/>
                      <a:gd name="connsiteY11" fmla="*/ 5303 h 10073"/>
                      <a:gd name="connsiteX12" fmla="*/ 9214 w 10000"/>
                      <a:gd name="connsiteY12" fmla="*/ 5303 h 10073"/>
                      <a:gd name="connsiteX13" fmla="*/ 9000 w 10000"/>
                      <a:gd name="connsiteY13" fmla="*/ 5245 h 10073"/>
                      <a:gd name="connsiteX14" fmla="*/ 8857 w 10000"/>
                      <a:gd name="connsiteY14" fmla="*/ 5073 h 10073"/>
                      <a:gd name="connsiteX15" fmla="*/ 7786 w 10000"/>
                      <a:gd name="connsiteY15" fmla="*/ 3636 h 10073"/>
                      <a:gd name="connsiteX16" fmla="*/ 7786 w 10000"/>
                      <a:gd name="connsiteY16" fmla="*/ 3521 h 10073"/>
                      <a:gd name="connsiteX17" fmla="*/ 7714 w 10000"/>
                      <a:gd name="connsiteY17" fmla="*/ 3406 h 10073"/>
                      <a:gd name="connsiteX18" fmla="*/ 7571 w 10000"/>
                      <a:gd name="connsiteY18" fmla="*/ 3234 h 10073"/>
                      <a:gd name="connsiteX19" fmla="*/ 7571 w 10000"/>
                      <a:gd name="connsiteY19" fmla="*/ 2315 h 10073"/>
                      <a:gd name="connsiteX20" fmla="*/ 5857 w 10000"/>
                      <a:gd name="connsiteY20" fmla="*/ 4728 h 10073"/>
                      <a:gd name="connsiteX21" fmla="*/ 7286 w 10000"/>
                      <a:gd name="connsiteY21" fmla="*/ 6740 h 10073"/>
                      <a:gd name="connsiteX22" fmla="*/ 7429 w 10000"/>
                      <a:gd name="connsiteY22" fmla="*/ 6854 h 10073"/>
                      <a:gd name="connsiteX23" fmla="*/ 7500 w 10000"/>
                      <a:gd name="connsiteY23" fmla="*/ 7084 h 10073"/>
                      <a:gd name="connsiteX24" fmla="*/ 7500 w 10000"/>
                      <a:gd name="connsiteY24" fmla="*/ 9325 h 10073"/>
                      <a:gd name="connsiteX25" fmla="*/ 7429 w 10000"/>
                      <a:gd name="connsiteY25" fmla="*/ 9670 h 10073"/>
                      <a:gd name="connsiteX26" fmla="*/ 7214 w 10000"/>
                      <a:gd name="connsiteY26" fmla="*/ 9901 h 10073"/>
                      <a:gd name="connsiteX27" fmla="*/ 7000 w 10000"/>
                      <a:gd name="connsiteY27" fmla="*/ 9958 h 10073"/>
                      <a:gd name="connsiteX28" fmla="*/ 6643 w 10000"/>
                      <a:gd name="connsiteY28" fmla="*/ 10073 h 10073"/>
                      <a:gd name="connsiteX29" fmla="*/ 6357 w 10000"/>
                      <a:gd name="connsiteY29" fmla="*/ 9958 h 10073"/>
                      <a:gd name="connsiteX30" fmla="*/ 6071 w 10000"/>
                      <a:gd name="connsiteY30" fmla="*/ 9901 h 10073"/>
                      <a:gd name="connsiteX31" fmla="*/ 5857 w 10000"/>
                      <a:gd name="connsiteY31" fmla="*/ 9670 h 10073"/>
                      <a:gd name="connsiteX32" fmla="*/ 5857 w 10000"/>
                      <a:gd name="connsiteY32" fmla="*/ 9325 h 10073"/>
                      <a:gd name="connsiteX33" fmla="*/ 5857 w 10000"/>
                      <a:gd name="connsiteY33" fmla="*/ 7257 h 10073"/>
                      <a:gd name="connsiteX34" fmla="*/ 4571 w 10000"/>
                      <a:gd name="connsiteY34" fmla="*/ 5532 h 10073"/>
                      <a:gd name="connsiteX35" fmla="*/ 1643 w 10000"/>
                      <a:gd name="connsiteY35" fmla="*/ 9728 h 10073"/>
                      <a:gd name="connsiteX36" fmla="*/ 1429 w 10000"/>
                      <a:gd name="connsiteY36" fmla="*/ 9901 h 10073"/>
                      <a:gd name="connsiteX37" fmla="*/ 1214 w 10000"/>
                      <a:gd name="connsiteY37" fmla="*/ 9958 h 10073"/>
                      <a:gd name="connsiteX38" fmla="*/ 929 w 10000"/>
                      <a:gd name="connsiteY38" fmla="*/ 10073 h 10073"/>
                      <a:gd name="connsiteX39" fmla="*/ 643 w 10000"/>
                      <a:gd name="connsiteY39" fmla="*/ 10073 h 10073"/>
                      <a:gd name="connsiteX40" fmla="*/ 429 w 10000"/>
                      <a:gd name="connsiteY40" fmla="*/ 9958 h 10073"/>
                      <a:gd name="connsiteX41" fmla="*/ 286 w 10000"/>
                      <a:gd name="connsiteY41" fmla="*/ 9843 h 10073"/>
                      <a:gd name="connsiteX42" fmla="*/ 71 w 10000"/>
                      <a:gd name="connsiteY42" fmla="*/ 9670 h 10073"/>
                      <a:gd name="connsiteX43" fmla="*/ 0 w 10000"/>
                      <a:gd name="connsiteY43" fmla="*/ 9441 h 10073"/>
                      <a:gd name="connsiteX44" fmla="*/ 71 w 10000"/>
                      <a:gd name="connsiteY44" fmla="*/ 9269 h 10073"/>
                      <a:gd name="connsiteX45" fmla="*/ 71 w 10000"/>
                      <a:gd name="connsiteY45" fmla="*/ 9038 h 10073"/>
                      <a:gd name="connsiteX46" fmla="*/ 5071 w 10000"/>
                      <a:gd name="connsiteY46" fmla="*/ 2142 h 10073"/>
                      <a:gd name="connsiteX47" fmla="*/ 5786 w 10000"/>
                      <a:gd name="connsiteY47" fmla="*/ 1280 h 10073"/>
                      <a:gd name="connsiteX48" fmla="*/ 4286 w 10000"/>
                      <a:gd name="connsiteY48" fmla="*/ 1970 h 10073"/>
                      <a:gd name="connsiteX49" fmla="*/ 3286 w 10000"/>
                      <a:gd name="connsiteY49" fmla="*/ 3464 h 10073"/>
                      <a:gd name="connsiteX50" fmla="*/ 2357 w 10000"/>
                      <a:gd name="connsiteY50" fmla="*/ 3693 h 10073"/>
                      <a:gd name="connsiteX51" fmla="*/ 2214 w 10000"/>
                      <a:gd name="connsiteY51" fmla="*/ 3003 h 10073"/>
                      <a:gd name="connsiteX52" fmla="*/ 3411 w 10000"/>
                      <a:gd name="connsiteY52" fmla="*/ 1315 h 10073"/>
                      <a:gd name="connsiteX53" fmla="*/ 5929 w 10000"/>
                      <a:gd name="connsiteY53" fmla="*/ 73 h 10073"/>
                      <a:gd name="connsiteX0" fmla="*/ 5929 w 10000"/>
                      <a:gd name="connsiteY0" fmla="*/ 73 h 10073"/>
                      <a:gd name="connsiteX1" fmla="*/ 6643 w 10000"/>
                      <a:gd name="connsiteY1" fmla="*/ 73 h 10073"/>
                      <a:gd name="connsiteX2" fmla="*/ 6643 w 10000"/>
                      <a:gd name="connsiteY2" fmla="*/ 73 h 10073"/>
                      <a:gd name="connsiteX3" fmla="*/ 8643 w 10000"/>
                      <a:gd name="connsiteY3" fmla="*/ 992 h 10073"/>
                      <a:gd name="connsiteX4" fmla="*/ 8857 w 10000"/>
                      <a:gd name="connsiteY4" fmla="*/ 1394 h 10073"/>
                      <a:gd name="connsiteX5" fmla="*/ 8857 w 10000"/>
                      <a:gd name="connsiteY5" fmla="*/ 3061 h 10073"/>
                      <a:gd name="connsiteX6" fmla="*/ 9929 w 10000"/>
                      <a:gd name="connsiteY6" fmla="*/ 4613 h 10073"/>
                      <a:gd name="connsiteX7" fmla="*/ 10000 w 10000"/>
                      <a:gd name="connsiteY7" fmla="*/ 4786 h 10073"/>
                      <a:gd name="connsiteX8" fmla="*/ 10000 w 10000"/>
                      <a:gd name="connsiteY8" fmla="*/ 5015 h 10073"/>
                      <a:gd name="connsiteX9" fmla="*/ 9929 w 10000"/>
                      <a:gd name="connsiteY9" fmla="*/ 5187 h 10073"/>
                      <a:gd name="connsiteX10" fmla="*/ 9714 w 10000"/>
                      <a:gd name="connsiteY10" fmla="*/ 5245 h 10073"/>
                      <a:gd name="connsiteX11" fmla="*/ 9429 w 10000"/>
                      <a:gd name="connsiteY11" fmla="*/ 5303 h 10073"/>
                      <a:gd name="connsiteX12" fmla="*/ 9214 w 10000"/>
                      <a:gd name="connsiteY12" fmla="*/ 5303 h 10073"/>
                      <a:gd name="connsiteX13" fmla="*/ 9000 w 10000"/>
                      <a:gd name="connsiteY13" fmla="*/ 5245 h 10073"/>
                      <a:gd name="connsiteX14" fmla="*/ 8857 w 10000"/>
                      <a:gd name="connsiteY14" fmla="*/ 5073 h 10073"/>
                      <a:gd name="connsiteX15" fmla="*/ 7786 w 10000"/>
                      <a:gd name="connsiteY15" fmla="*/ 3636 h 10073"/>
                      <a:gd name="connsiteX16" fmla="*/ 7786 w 10000"/>
                      <a:gd name="connsiteY16" fmla="*/ 3521 h 10073"/>
                      <a:gd name="connsiteX17" fmla="*/ 7714 w 10000"/>
                      <a:gd name="connsiteY17" fmla="*/ 3406 h 10073"/>
                      <a:gd name="connsiteX18" fmla="*/ 7571 w 10000"/>
                      <a:gd name="connsiteY18" fmla="*/ 3234 h 10073"/>
                      <a:gd name="connsiteX19" fmla="*/ 7571 w 10000"/>
                      <a:gd name="connsiteY19" fmla="*/ 2315 h 10073"/>
                      <a:gd name="connsiteX20" fmla="*/ 5857 w 10000"/>
                      <a:gd name="connsiteY20" fmla="*/ 4728 h 10073"/>
                      <a:gd name="connsiteX21" fmla="*/ 7286 w 10000"/>
                      <a:gd name="connsiteY21" fmla="*/ 6740 h 10073"/>
                      <a:gd name="connsiteX22" fmla="*/ 7429 w 10000"/>
                      <a:gd name="connsiteY22" fmla="*/ 6854 h 10073"/>
                      <a:gd name="connsiteX23" fmla="*/ 7500 w 10000"/>
                      <a:gd name="connsiteY23" fmla="*/ 7084 h 10073"/>
                      <a:gd name="connsiteX24" fmla="*/ 7500 w 10000"/>
                      <a:gd name="connsiteY24" fmla="*/ 9325 h 10073"/>
                      <a:gd name="connsiteX25" fmla="*/ 7429 w 10000"/>
                      <a:gd name="connsiteY25" fmla="*/ 9670 h 10073"/>
                      <a:gd name="connsiteX26" fmla="*/ 7214 w 10000"/>
                      <a:gd name="connsiteY26" fmla="*/ 9901 h 10073"/>
                      <a:gd name="connsiteX27" fmla="*/ 7000 w 10000"/>
                      <a:gd name="connsiteY27" fmla="*/ 9958 h 10073"/>
                      <a:gd name="connsiteX28" fmla="*/ 6643 w 10000"/>
                      <a:gd name="connsiteY28" fmla="*/ 10073 h 10073"/>
                      <a:gd name="connsiteX29" fmla="*/ 6357 w 10000"/>
                      <a:gd name="connsiteY29" fmla="*/ 9958 h 10073"/>
                      <a:gd name="connsiteX30" fmla="*/ 6071 w 10000"/>
                      <a:gd name="connsiteY30" fmla="*/ 9901 h 10073"/>
                      <a:gd name="connsiteX31" fmla="*/ 5857 w 10000"/>
                      <a:gd name="connsiteY31" fmla="*/ 9670 h 10073"/>
                      <a:gd name="connsiteX32" fmla="*/ 5857 w 10000"/>
                      <a:gd name="connsiteY32" fmla="*/ 9325 h 10073"/>
                      <a:gd name="connsiteX33" fmla="*/ 5857 w 10000"/>
                      <a:gd name="connsiteY33" fmla="*/ 7257 h 10073"/>
                      <a:gd name="connsiteX34" fmla="*/ 4571 w 10000"/>
                      <a:gd name="connsiteY34" fmla="*/ 5532 h 10073"/>
                      <a:gd name="connsiteX35" fmla="*/ 1643 w 10000"/>
                      <a:gd name="connsiteY35" fmla="*/ 9728 h 10073"/>
                      <a:gd name="connsiteX36" fmla="*/ 1429 w 10000"/>
                      <a:gd name="connsiteY36" fmla="*/ 9901 h 10073"/>
                      <a:gd name="connsiteX37" fmla="*/ 1214 w 10000"/>
                      <a:gd name="connsiteY37" fmla="*/ 9958 h 10073"/>
                      <a:gd name="connsiteX38" fmla="*/ 929 w 10000"/>
                      <a:gd name="connsiteY38" fmla="*/ 10073 h 10073"/>
                      <a:gd name="connsiteX39" fmla="*/ 643 w 10000"/>
                      <a:gd name="connsiteY39" fmla="*/ 10073 h 10073"/>
                      <a:gd name="connsiteX40" fmla="*/ 429 w 10000"/>
                      <a:gd name="connsiteY40" fmla="*/ 9958 h 10073"/>
                      <a:gd name="connsiteX41" fmla="*/ 286 w 10000"/>
                      <a:gd name="connsiteY41" fmla="*/ 9843 h 10073"/>
                      <a:gd name="connsiteX42" fmla="*/ 71 w 10000"/>
                      <a:gd name="connsiteY42" fmla="*/ 9670 h 10073"/>
                      <a:gd name="connsiteX43" fmla="*/ 0 w 10000"/>
                      <a:gd name="connsiteY43" fmla="*/ 9441 h 10073"/>
                      <a:gd name="connsiteX44" fmla="*/ 71 w 10000"/>
                      <a:gd name="connsiteY44" fmla="*/ 9269 h 10073"/>
                      <a:gd name="connsiteX45" fmla="*/ 71 w 10000"/>
                      <a:gd name="connsiteY45" fmla="*/ 9038 h 10073"/>
                      <a:gd name="connsiteX46" fmla="*/ 5071 w 10000"/>
                      <a:gd name="connsiteY46" fmla="*/ 2142 h 10073"/>
                      <a:gd name="connsiteX47" fmla="*/ 5786 w 10000"/>
                      <a:gd name="connsiteY47" fmla="*/ 1280 h 10073"/>
                      <a:gd name="connsiteX48" fmla="*/ 4286 w 10000"/>
                      <a:gd name="connsiteY48" fmla="*/ 1970 h 10073"/>
                      <a:gd name="connsiteX49" fmla="*/ 3286 w 10000"/>
                      <a:gd name="connsiteY49" fmla="*/ 3464 h 10073"/>
                      <a:gd name="connsiteX50" fmla="*/ 2357 w 10000"/>
                      <a:gd name="connsiteY50" fmla="*/ 3693 h 10073"/>
                      <a:gd name="connsiteX51" fmla="*/ 2214 w 10000"/>
                      <a:gd name="connsiteY51" fmla="*/ 3003 h 10073"/>
                      <a:gd name="connsiteX52" fmla="*/ 3411 w 10000"/>
                      <a:gd name="connsiteY52" fmla="*/ 1315 h 10073"/>
                      <a:gd name="connsiteX53" fmla="*/ 5929 w 10000"/>
                      <a:gd name="connsiteY53" fmla="*/ 73 h 10073"/>
                      <a:gd name="connsiteX0" fmla="*/ 5929 w 10000"/>
                      <a:gd name="connsiteY0" fmla="*/ 73 h 10073"/>
                      <a:gd name="connsiteX1" fmla="*/ 6643 w 10000"/>
                      <a:gd name="connsiteY1" fmla="*/ 73 h 10073"/>
                      <a:gd name="connsiteX2" fmla="*/ 6643 w 10000"/>
                      <a:gd name="connsiteY2" fmla="*/ 73 h 10073"/>
                      <a:gd name="connsiteX3" fmla="*/ 8643 w 10000"/>
                      <a:gd name="connsiteY3" fmla="*/ 992 h 10073"/>
                      <a:gd name="connsiteX4" fmla="*/ 8857 w 10000"/>
                      <a:gd name="connsiteY4" fmla="*/ 1394 h 10073"/>
                      <a:gd name="connsiteX5" fmla="*/ 8857 w 10000"/>
                      <a:gd name="connsiteY5" fmla="*/ 3061 h 10073"/>
                      <a:gd name="connsiteX6" fmla="*/ 9929 w 10000"/>
                      <a:gd name="connsiteY6" fmla="*/ 4613 h 10073"/>
                      <a:gd name="connsiteX7" fmla="*/ 10000 w 10000"/>
                      <a:gd name="connsiteY7" fmla="*/ 4786 h 10073"/>
                      <a:gd name="connsiteX8" fmla="*/ 10000 w 10000"/>
                      <a:gd name="connsiteY8" fmla="*/ 5015 h 10073"/>
                      <a:gd name="connsiteX9" fmla="*/ 9929 w 10000"/>
                      <a:gd name="connsiteY9" fmla="*/ 5187 h 10073"/>
                      <a:gd name="connsiteX10" fmla="*/ 9714 w 10000"/>
                      <a:gd name="connsiteY10" fmla="*/ 5245 h 10073"/>
                      <a:gd name="connsiteX11" fmla="*/ 9429 w 10000"/>
                      <a:gd name="connsiteY11" fmla="*/ 5303 h 10073"/>
                      <a:gd name="connsiteX12" fmla="*/ 9214 w 10000"/>
                      <a:gd name="connsiteY12" fmla="*/ 5303 h 10073"/>
                      <a:gd name="connsiteX13" fmla="*/ 9000 w 10000"/>
                      <a:gd name="connsiteY13" fmla="*/ 5245 h 10073"/>
                      <a:gd name="connsiteX14" fmla="*/ 8857 w 10000"/>
                      <a:gd name="connsiteY14" fmla="*/ 5073 h 10073"/>
                      <a:gd name="connsiteX15" fmla="*/ 7786 w 10000"/>
                      <a:gd name="connsiteY15" fmla="*/ 3636 h 10073"/>
                      <a:gd name="connsiteX16" fmla="*/ 7786 w 10000"/>
                      <a:gd name="connsiteY16" fmla="*/ 3521 h 10073"/>
                      <a:gd name="connsiteX17" fmla="*/ 7714 w 10000"/>
                      <a:gd name="connsiteY17" fmla="*/ 3406 h 10073"/>
                      <a:gd name="connsiteX18" fmla="*/ 7571 w 10000"/>
                      <a:gd name="connsiteY18" fmla="*/ 3234 h 10073"/>
                      <a:gd name="connsiteX19" fmla="*/ 7571 w 10000"/>
                      <a:gd name="connsiteY19" fmla="*/ 2315 h 10073"/>
                      <a:gd name="connsiteX20" fmla="*/ 5857 w 10000"/>
                      <a:gd name="connsiteY20" fmla="*/ 4728 h 10073"/>
                      <a:gd name="connsiteX21" fmla="*/ 7286 w 10000"/>
                      <a:gd name="connsiteY21" fmla="*/ 6740 h 10073"/>
                      <a:gd name="connsiteX22" fmla="*/ 7429 w 10000"/>
                      <a:gd name="connsiteY22" fmla="*/ 6854 h 10073"/>
                      <a:gd name="connsiteX23" fmla="*/ 7500 w 10000"/>
                      <a:gd name="connsiteY23" fmla="*/ 7084 h 10073"/>
                      <a:gd name="connsiteX24" fmla="*/ 7500 w 10000"/>
                      <a:gd name="connsiteY24" fmla="*/ 9325 h 10073"/>
                      <a:gd name="connsiteX25" fmla="*/ 7429 w 10000"/>
                      <a:gd name="connsiteY25" fmla="*/ 9670 h 10073"/>
                      <a:gd name="connsiteX26" fmla="*/ 7214 w 10000"/>
                      <a:gd name="connsiteY26" fmla="*/ 9901 h 10073"/>
                      <a:gd name="connsiteX27" fmla="*/ 7000 w 10000"/>
                      <a:gd name="connsiteY27" fmla="*/ 9958 h 10073"/>
                      <a:gd name="connsiteX28" fmla="*/ 6643 w 10000"/>
                      <a:gd name="connsiteY28" fmla="*/ 10073 h 10073"/>
                      <a:gd name="connsiteX29" fmla="*/ 6357 w 10000"/>
                      <a:gd name="connsiteY29" fmla="*/ 9958 h 10073"/>
                      <a:gd name="connsiteX30" fmla="*/ 6071 w 10000"/>
                      <a:gd name="connsiteY30" fmla="*/ 9901 h 10073"/>
                      <a:gd name="connsiteX31" fmla="*/ 5857 w 10000"/>
                      <a:gd name="connsiteY31" fmla="*/ 9670 h 10073"/>
                      <a:gd name="connsiteX32" fmla="*/ 5857 w 10000"/>
                      <a:gd name="connsiteY32" fmla="*/ 9325 h 10073"/>
                      <a:gd name="connsiteX33" fmla="*/ 5857 w 10000"/>
                      <a:gd name="connsiteY33" fmla="*/ 7257 h 10073"/>
                      <a:gd name="connsiteX34" fmla="*/ 4571 w 10000"/>
                      <a:gd name="connsiteY34" fmla="*/ 5532 h 10073"/>
                      <a:gd name="connsiteX35" fmla="*/ 1643 w 10000"/>
                      <a:gd name="connsiteY35" fmla="*/ 9728 h 10073"/>
                      <a:gd name="connsiteX36" fmla="*/ 1429 w 10000"/>
                      <a:gd name="connsiteY36" fmla="*/ 9901 h 10073"/>
                      <a:gd name="connsiteX37" fmla="*/ 1214 w 10000"/>
                      <a:gd name="connsiteY37" fmla="*/ 9958 h 10073"/>
                      <a:gd name="connsiteX38" fmla="*/ 929 w 10000"/>
                      <a:gd name="connsiteY38" fmla="*/ 10073 h 10073"/>
                      <a:gd name="connsiteX39" fmla="*/ 643 w 10000"/>
                      <a:gd name="connsiteY39" fmla="*/ 10073 h 10073"/>
                      <a:gd name="connsiteX40" fmla="*/ 429 w 10000"/>
                      <a:gd name="connsiteY40" fmla="*/ 9958 h 10073"/>
                      <a:gd name="connsiteX41" fmla="*/ 286 w 10000"/>
                      <a:gd name="connsiteY41" fmla="*/ 9843 h 10073"/>
                      <a:gd name="connsiteX42" fmla="*/ 71 w 10000"/>
                      <a:gd name="connsiteY42" fmla="*/ 9670 h 10073"/>
                      <a:gd name="connsiteX43" fmla="*/ 0 w 10000"/>
                      <a:gd name="connsiteY43" fmla="*/ 9441 h 10073"/>
                      <a:gd name="connsiteX44" fmla="*/ 71 w 10000"/>
                      <a:gd name="connsiteY44" fmla="*/ 9269 h 10073"/>
                      <a:gd name="connsiteX45" fmla="*/ 71 w 10000"/>
                      <a:gd name="connsiteY45" fmla="*/ 9038 h 10073"/>
                      <a:gd name="connsiteX46" fmla="*/ 5071 w 10000"/>
                      <a:gd name="connsiteY46" fmla="*/ 2142 h 10073"/>
                      <a:gd name="connsiteX47" fmla="*/ 5786 w 10000"/>
                      <a:gd name="connsiteY47" fmla="*/ 1280 h 10073"/>
                      <a:gd name="connsiteX48" fmla="*/ 4286 w 10000"/>
                      <a:gd name="connsiteY48" fmla="*/ 1970 h 10073"/>
                      <a:gd name="connsiteX49" fmla="*/ 3286 w 10000"/>
                      <a:gd name="connsiteY49" fmla="*/ 3464 h 10073"/>
                      <a:gd name="connsiteX50" fmla="*/ 2357 w 10000"/>
                      <a:gd name="connsiteY50" fmla="*/ 3693 h 10073"/>
                      <a:gd name="connsiteX51" fmla="*/ 2214 w 10000"/>
                      <a:gd name="connsiteY51" fmla="*/ 3003 h 10073"/>
                      <a:gd name="connsiteX52" fmla="*/ 3411 w 10000"/>
                      <a:gd name="connsiteY52" fmla="*/ 1315 h 10073"/>
                      <a:gd name="connsiteX53" fmla="*/ 5929 w 10000"/>
                      <a:gd name="connsiteY53" fmla="*/ 73 h 10073"/>
                      <a:gd name="connsiteX0" fmla="*/ 5929 w 10000"/>
                      <a:gd name="connsiteY0" fmla="*/ 73 h 10073"/>
                      <a:gd name="connsiteX1" fmla="*/ 6643 w 10000"/>
                      <a:gd name="connsiteY1" fmla="*/ 73 h 10073"/>
                      <a:gd name="connsiteX2" fmla="*/ 6643 w 10000"/>
                      <a:gd name="connsiteY2" fmla="*/ 73 h 10073"/>
                      <a:gd name="connsiteX3" fmla="*/ 8643 w 10000"/>
                      <a:gd name="connsiteY3" fmla="*/ 992 h 10073"/>
                      <a:gd name="connsiteX4" fmla="*/ 8857 w 10000"/>
                      <a:gd name="connsiteY4" fmla="*/ 1394 h 10073"/>
                      <a:gd name="connsiteX5" fmla="*/ 8857 w 10000"/>
                      <a:gd name="connsiteY5" fmla="*/ 3061 h 10073"/>
                      <a:gd name="connsiteX6" fmla="*/ 9929 w 10000"/>
                      <a:gd name="connsiteY6" fmla="*/ 4613 h 10073"/>
                      <a:gd name="connsiteX7" fmla="*/ 10000 w 10000"/>
                      <a:gd name="connsiteY7" fmla="*/ 4786 h 10073"/>
                      <a:gd name="connsiteX8" fmla="*/ 10000 w 10000"/>
                      <a:gd name="connsiteY8" fmla="*/ 5015 h 10073"/>
                      <a:gd name="connsiteX9" fmla="*/ 9929 w 10000"/>
                      <a:gd name="connsiteY9" fmla="*/ 5187 h 10073"/>
                      <a:gd name="connsiteX10" fmla="*/ 9714 w 10000"/>
                      <a:gd name="connsiteY10" fmla="*/ 5245 h 10073"/>
                      <a:gd name="connsiteX11" fmla="*/ 9429 w 10000"/>
                      <a:gd name="connsiteY11" fmla="*/ 5303 h 10073"/>
                      <a:gd name="connsiteX12" fmla="*/ 9214 w 10000"/>
                      <a:gd name="connsiteY12" fmla="*/ 5303 h 10073"/>
                      <a:gd name="connsiteX13" fmla="*/ 9000 w 10000"/>
                      <a:gd name="connsiteY13" fmla="*/ 5245 h 10073"/>
                      <a:gd name="connsiteX14" fmla="*/ 8857 w 10000"/>
                      <a:gd name="connsiteY14" fmla="*/ 5073 h 10073"/>
                      <a:gd name="connsiteX15" fmla="*/ 7786 w 10000"/>
                      <a:gd name="connsiteY15" fmla="*/ 3636 h 10073"/>
                      <a:gd name="connsiteX16" fmla="*/ 7786 w 10000"/>
                      <a:gd name="connsiteY16" fmla="*/ 3521 h 10073"/>
                      <a:gd name="connsiteX17" fmla="*/ 7714 w 10000"/>
                      <a:gd name="connsiteY17" fmla="*/ 3406 h 10073"/>
                      <a:gd name="connsiteX18" fmla="*/ 7571 w 10000"/>
                      <a:gd name="connsiteY18" fmla="*/ 3234 h 10073"/>
                      <a:gd name="connsiteX19" fmla="*/ 7571 w 10000"/>
                      <a:gd name="connsiteY19" fmla="*/ 2315 h 10073"/>
                      <a:gd name="connsiteX20" fmla="*/ 5857 w 10000"/>
                      <a:gd name="connsiteY20" fmla="*/ 4728 h 10073"/>
                      <a:gd name="connsiteX21" fmla="*/ 7286 w 10000"/>
                      <a:gd name="connsiteY21" fmla="*/ 6740 h 10073"/>
                      <a:gd name="connsiteX22" fmla="*/ 7429 w 10000"/>
                      <a:gd name="connsiteY22" fmla="*/ 6854 h 10073"/>
                      <a:gd name="connsiteX23" fmla="*/ 7500 w 10000"/>
                      <a:gd name="connsiteY23" fmla="*/ 7084 h 10073"/>
                      <a:gd name="connsiteX24" fmla="*/ 7500 w 10000"/>
                      <a:gd name="connsiteY24" fmla="*/ 9325 h 10073"/>
                      <a:gd name="connsiteX25" fmla="*/ 7429 w 10000"/>
                      <a:gd name="connsiteY25" fmla="*/ 9670 h 10073"/>
                      <a:gd name="connsiteX26" fmla="*/ 7214 w 10000"/>
                      <a:gd name="connsiteY26" fmla="*/ 9901 h 10073"/>
                      <a:gd name="connsiteX27" fmla="*/ 7000 w 10000"/>
                      <a:gd name="connsiteY27" fmla="*/ 9958 h 10073"/>
                      <a:gd name="connsiteX28" fmla="*/ 6643 w 10000"/>
                      <a:gd name="connsiteY28" fmla="*/ 10073 h 10073"/>
                      <a:gd name="connsiteX29" fmla="*/ 6357 w 10000"/>
                      <a:gd name="connsiteY29" fmla="*/ 9958 h 10073"/>
                      <a:gd name="connsiteX30" fmla="*/ 6071 w 10000"/>
                      <a:gd name="connsiteY30" fmla="*/ 9901 h 10073"/>
                      <a:gd name="connsiteX31" fmla="*/ 5857 w 10000"/>
                      <a:gd name="connsiteY31" fmla="*/ 9670 h 10073"/>
                      <a:gd name="connsiteX32" fmla="*/ 5857 w 10000"/>
                      <a:gd name="connsiteY32" fmla="*/ 9325 h 10073"/>
                      <a:gd name="connsiteX33" fmla="*/ 5857 w 10000"/>
                      <a:gd name="connsiteY33" fmla="*/ 7257 h 10073"/>
                      <a:gd name="connsiteX34" fmla="*/ 4571 w 10000"/>
                      <a:gd name="connsiteY34" fmla="*/ 5532 h 10073"/>
                      <a:gd name="connsiteX35" fmla="*/ 1643 w 10000"/>
                      <a:gd name="connsiteY35" fmla="*/ 9728 h 10073"/>
                      <a:gd name="connsiteX36" fmla="*/ 1429 w 10000"/>
                      <a:gd name="connsiteY36" fmla="*/ 9901 h 10073"/>
                      <a:gd name="connsiteX37" fmla="*/ 1214 w 10000"/>
                      <a:gd name="connsiteY37" fmla="*/ 9958 h 10073"/>
                      <a:gd name="connsiteX38" fmla="*/ 929 w 10000"/>
                      <a:gd name="connsiteY38" fmla="*/ 10073 h 10073"/>
                      <a:gd name="connsiteX39" fmla="*/ 643 w 10000"/>
                      <a:gd name="connsiteY39" fmla="*/ 10073 h 10073"/>
                      <a:gd name="connsiteX40" fmla="*/ 429 w 10000"/>
                      <a:gd name="connsiteY40" fmla="*/ 9958 h 10073"/>
                      <a:gd name="connsiteX41" fmla="*/ 286 w 10000"/>
                      <a:gd name="connsiteY41" fmla="*/ 9843 h 10073"/>
                      <a:gd name="connsiteX42" fmla="*/ 71 w 10000"/>
                      <a:gd name="connsiteY42" fmla="*/ 9670 h 10073"/>
                      <a:gd name="connsiteX43" fmla="*/ 0 w 10000"/>
                      <a:gd name="connsiteY43" fmla="*/ 9441 h 10073"/>
                      <a:gd name="connsiteX44" fmla="*/ 71 w 10000"/>
                      <a:gd name="connsiteY44" fmla="*/ 9269 h 10073"/>
                      <a:gd name="connsiteX45" fmla="*/ 71 w 10000"/>
                      <a:gd name="connsiteY45" fmla="*/ 9038 h 10073"/>
                      <a:gd name="connsiteX46" fmla="*/ 5071 w 10000"/>
                      <a:gd name="connsiteY46" fmla="*/ 2142 h 10073"/>
                      <a:gd name="connsiteX47" fmla="*/ 5786 w 10000"/>
                      <a:gd name="connsiteY47" fmla="*/ 1280 h 10073"/>
                      <a:gd name="connsiteX48" fmla="*/ 4286 w 10000"/>
                      <a:gd name="connsiteY48" fmla="*/ 1970 h 10073"/>
                      <a:gd name="connsiteX49" fmla="*/ 3286 w 10000"/>
                      <a:gd name="connsiteY49" fmla="*/ 3464 h 10073"/>
                      <a:gd name="connsiteX50" fmla="*/ 2357 w 10000"/>
                      <a:gd name="connsiteY50" fmla="*/ 3693 h 10073"/>
                      <a:gd name="connsiteX51" fmla="*/ 2214 w 10000"/>
                      <a:gd name="connsiteY51" fmla="*/ 3003 h 10073"/>
                      <a:gd name="connsiteX52" fmla="*/ 3411 w 10000"/>
                      <a:gd name="connsiteY52" fmla="*/ 1315 h 10073"/>
                      <a:gd name="connsiteX53" fmla="*/ 5929 w 10000"/>
                      <a:gd name="connsiteY53" fmla="*/ 73 h 10073"/>
                      <a:gd name="connsiteX0" fmla="*/ 5929 w 10000"/>
                      <a:gd name="connsiteY0" fmla="*/ 73 h 10073"/>
                      <a:gd name="connsiteX1" fmla="*/ 6643 w 10000"/>
                      <a:gd name="connsiteY1" fmla="*/ 73 h 10073"/>
                      <a:gd name="connsiteX2" fmla="*/ 6643 w 10000"/>
                      <a:gd name="connsiteY2" fmla="*/ 73 h 10073"/>
                      <a:gd name="connsiteX3" fmla="*/ 8643 w 10000"/>
                      <a:gd name="connsiteY3" fmla="*/ 992 h 10073"/>
                      <a:gd name="connsiteX4" fmla="*/ 8857 w 10000"/>
                      <a:gd name="connsiteY4" fmla="*/ 1394 h 10073"/>
                      <a:gd name="connsiteX5" fmla="*/ 8857 w 10000"/>
                      <a:gd name="connsiteY5" fmla="*/ 3061 h 10073"/>
                      <a:gd name="connsiteX6" fmla="*/ 9929 w 10000"/>
                      <a:gd name="connsiteY6" fmla="*/ 4613 h 10073"/>
                      <a:gd name="connsiteX7" fmla="*/ 10000 w 10000"/>
                      <a:gd name="connsiteY7" fmla="*/ 4786 h 10073"/>
                      <a:gd name="connsiteX8" fmla="*/ 10000 w 10000"/>
                      <a:gd name="connsiteY8" fmla="*/ 5015 h 10073"/>
                      <a:gd name="connsiteX9" fmla="*/ 9929 w 10000"/>
                      <a:gd name="connsiteY9" fmla="*/ 5187 h 10073"/>
                      <a:gd name="connsiteX10" fmla="*/ 9714 w 10000"/>
                      <a:gd name="connsiteY10" fmla="*/ 5245 h 10073"/>
                      <a:gd name="connsiteX11" fmla="*/ 9429 w 10000"/>
                      <a:gd name="connsiteY11" fmla="*/ 5303 h 10073"/>
                      <a:gd name="connsiteX12" fmla="*/ 9214 w 10000"/>
                      <a:gd name="connsiteY12" fmla="*/ 5303 h 10073"/>
                      <a:gd name="connsiteX13" fmla="*/ 9000 w 10000"/>
                      <a:gd name="connsiteY13" fmla="*/ 5245 h 10073"/>
                      <a:gd name="connsiteX14" fmla="*/ 8857 w 10000"/>
                      <a:gd name="connsiteY14" fmla="*/ 5073 h 10073"/>
                      <a:gd name="connsiteX15" fmla="*/ 7786 w 10000"/>
                      <a:gd name="connsiteY15" fmla="*/ 3636 h 10073"/>
                      <a:gd name="connsiteX16" fmla="*/ 7786 w 10000"/>
                      <a:gd name="connsiteY16" fmla="*/ 3521 h 10073"/>
                      <a:gd name="connsiteX17" fmla="*/ 7714 w 10000"/>
                      <a:gd name="connsiteY17" fmla="*/ 3406 h 10073"/>
                      <a:gd name="connsiteX18" fmla="*/ 7571 w 10000"/>
                      <a:gd name="connsiteY18" fmla="*/ 3234 h 10073"/>
                      <a:gd name="connsiteX19" fmla="*/ 7571 w 10000"/>
                      <a:gd name="connsiteY19" fmla="*/ 2315 h 10073"/>
                      <a:gd name="connsiteX20" fmla="*/ 5857 w 10000"/>
                      <a:gd name="connsiteY20" fmla="*/ 4728 h 10073"/>
                      <a:gd name="connsiteX21" fmla="*/ 7286 w 10000"/>
                      <a:gd name="connsiteY21" fmla="*/ 6740 h 10073"/>
                      <a:gd name="connsiteX22" fmla="*/ 7429 w 10000"/>
                      <a:gd name="connsiteY22" fmla="*/ 6854 h 10073"/>
                      <a:gd name="connsiteX23" fmla="*/ 7500 w 10000"/>
                      <a:gd name="connsiteY23" fmla="*/ 7084 h 10073"/>
                      <a:gd name="connsiteX24" fmla="*/ 7500 w 10000"/>
                      <a:gd name="connsiteY24" fmla="*/ 9325 h 10073"/>
                      <a:gd name="connsiteX25" fmla="*/ 7429 w 10000"/>
                      <a:gd name="connsiteY25" fmla="*/ 9670 h 10073"/>
                      <a:gd name="connsiteX26" fmla="*/ 7214 w 10000"/>
                      <a:gd name="connsiteY26" fmla="*/ 9901 h 10073"/>
                      <a:gd name="connsiteX27" fmla="*/ 7000 w 10000"/>
                      <a:gd name="connsiteY27" fmla="*/ 9958 h 10073"/>
                      <a:gd name="connsiteX28" fmla="*/ 6643 w 10000"/>
                      <a:gd name="connsiteY28" fmla="*/ 10073 h 10073"/>
                      <a:gd name="connsiteX29" fmla="*/ 6357 w 10000"/>
                      <a:gd name="connsiteY29" fmla="*/ 9958 h 10073"/>
                      <a:gd name="connsiteX30" fmla="*/ 6071 w 10000"/>
                      <a:gd name="connsiteY30" fmla="*/ 9901 h 10073"/>
                      <a:gd name="connsiteX31" fmla="*/ 5857 w 10000"/>
                      <a:gd name="connsiteY31" fmla="*/ 9670 h 10073"/>
                      <a:gd name="connsiteX32" fmla="*/ 5857 w 10000"/>
                      <a:gd name="connsiteY32" fmla="*/ 9325 h 10073"/>
                      <a:gd name="connsiteX33" fmla="*/ 5857 w 10000"/>
                      <a:gd name="connsiteY33" fmla="*/ 7257 h 10073"/>
                      <a:gd name="connsiteX34" fmla="*/ 4571 w 10000"/>
                      <a:gd name="connsiteY34" fmla="*/ 5532 h 10073"/>
                      <a:gd name="connsiteX35" fmla="*/ 1643 w 10000"/>
                      <a:gd name="connsiteY35" fmla="*/ 9728 h 10073"/>
                      <a:gd name="connsiteX36" fmla="*/ 1429 w 10000"/>
                      <a:gd name="connsiteY36" fmla="*/ 9901 h 10073"/>
                      <a:gd name="connsiteX37" fmla="*/ 1214 w 10000"/>
                      <a:gd name="connsiteY37" fmla="*/ 9958 h 10073"/>
                      <a:gd name="connsiteX38" fmla="*/ 929 w 10000"/>
                      <a:gd name="connsiteY38" fmla="*/ 10073 h 10073"/>
                      <a:gd name="connsiteX39" fmla="*/ 643 w 10000"/>
                      <a:gd name="connsiteY39" fmla="*/ 10073 h 10073"/>
                      <a:gd name="connsiteX40" fmla="*/ 429 w 10000"/>
                      <a:gd name="connsiteY40" fmla="*/ 9958 h 10073"/>
                      <a:gd name="connsiteX41" fmla="*/ 286 w 10000"/>
                      <a:gd name="connsiteY41" fmla="*/ 9843 h 10073"/>
                      <a:gd name="connsiteX42" fmla="*/ 71 w 10000"/>
                      <a:gd name="connsiteY42" fmla="*/ 9670 h 10073"/>
                      <a:gd name="connsiteX43" fmla="*/ 0 w 10000"/>
                      <a:gd name="connsiteY43" fmla="*/ 9441 h 10073"/>
                      <a:gd name="connsiteX44" fmla="*/ 71 w 10000"/>
                      <a:gd name="connsiteY44" fmla="*/ 9269 h 10073"/>
                      <a:gd name="connsiteX45" fmla="*/ 71 w 10000"/>
                      <a:gd name="connsiteY45" fmla="*/ 9038 h 10073"/>
                      <a:gd name="connsiteX46" fmla="*/ 5071 w 10000"/>
                      <a:gd name="connsiteY46" fmla="*/ 2142 h 10073"/>
                      <a:gd name="connsiteX47" fmla="*/ 5786 w 10000"/>
                      <a:gd name="connsiteY47" fmla="*/ 1280 h 10073"/>
                      <a:gd name="connsiteX48" fmla="*/ 4286 w 10000"/>
                      <a:gd name="connsiteY48" fmla="*/ 1970 h 10073"/>
                      <a:gd name="connsiteX49" fmla="*/ 3286 w 10000"/>
                      <a:gd name="connsiteY49" fmla="*/ 3464 h 10073"/>
                      <a:gd name="connsiteX50" fmla="*/ 2357 w 10000"/>
                      <a:gd name="connsiteY50" fmla="*/ 3693 h 10073"/>
                      <a:gd name="connsiteX51" fmla="*/ 2214 w 10000"/>
                      <a:gd name="connsiteY51" fmla="*/ 3003 h 10073"/>
                      <a:gd name="connsiteX52" fmla="*/ 3411 w 10000"/>
                      <a:gd name="connsiteY52" fmla="*/ 1315 h 10073"/>
                      <a:gd name="connsiteX53" fmla="*/ 5929 w 10000"/>
                      <a:gd name="connsiteY53" fmla="*/ 73 h 10073"/>
                      <a:gd name="connsiteX0" fmla="*/ 5929 w 10000"/>
                      <a:gd name="connsiteY0" fmla="*/ 73 h 10073"/>
                      <a:gd name="connsiteX1" fmla="*/ 6643 w 10000"/>
                      <a:gd name="connsiteY1" fmla="*/ 73 h 10073"/>
                      <a:gd name="connsiteX2" fmla="*/ 6643 w 10000"/>
                      <a:gd name="connsiteY2" fmla="*/ 73 h 10073"/>
                      <a:gd name="connsiteX3" fmla="*/ 8643 w 10000"/>
                      <a:gd name="connsiteY3" fmla="*/ 992 h 10073"/>
                      <a:gd name="connsiteX4" fmla="*/ 8857 w 10000"/>
                      <a:gd name="connsiteY4" fmla="*/ 1394 h 10073"/>
                      <a:gd name="connsiteX5" fmla="*/ 8857 w 10000"/>
                      <a:gd name="connsiteY5" fmla="*/ 3061 h 10073"/>
                      <a:gd name="connsiteX6" fmla="*/ 9929 w 10000"/>
                      <a:gd name="connsiteY6" fmla="*/ 4613 h 10073"/>
                      <a:gd name="connsiteX7" fmla="*/ 10000 w 10000"/>
                      <a:gd name="connsiteY7" fmla="*/ 4786 h 10073"/>
                      <a:gd name="connsiteX8" fmla="*/ 10000 w 10000"/>
                      <a:gd name="connsiteY8" fmla="*/ 5015 h 10073"/>
                      <a:gd name="connsiteX9" fmla="*/ 9929 w 10000"/>
                      <a:gd name="connsiteY9" fmla="*/ 5187 h 10073"/>
                      <a:gd name="connsiteX10" fmla="*/ 9714 w 10000"/>
                      <a:gd name="connsiteY10" fmla="*/ 5245 h 10073"/>
                      <a:gd name="connsiteX11" fmla="*/ 9429 w 10000"/>
                      <a:gd name="connsiteY11" fmla="*/ 5303 h 10073"/>
                      <a:gd name="connsiteX12" fmla="*/ 9214 w 10000"/>
                      <a:gd name="connsiteY12" fmla="*/ 5303 h 10073"/>
                      <a:gd name="connsiteX13" fmla="*/ 9000 w 10000"/>
                      <a:gd name="connsiteY13" fmla="*/ 5245 h 10073"/>
                      <a:gd name="connsiteX14" fmla="*/ 8857 w 10000"/>
                      <a:gd name="connsiteY14" fmla="*/ 5073 h 10073"/>
                      <a:gd name="connsiteX15" fmla="*/ 7786 w 10000"/>
                      <a:gd name="connsiteY15" fmla="*/ 3636 h 10073"/>
                      <a:gd name="connsiteX16" fmla="*/ 7786 w 10000"/>
                      <a:gd name="connsiteY16" fmla="*/ 3521 h 10073"/>
                      <a:gd name="connsiteX17" fmla="*/ 7714 w 10000"/>
                      <a:gd name="connsiteY17" fmla="*/ 3406 h 10073"/>
                      <a:gd name="connsiteX18" fmla="*/ 7571 w 10000"/>
                      <a:gd name="connsiteY18" fmla="*/ 3234 h 10073"/>
                      <a:gd name="connsiteX19" fmla="*/ 7571 w 10000"/>
                      <a:gd name="connsiteY19" fmla="*/ 2315 h 10073"/>
                      <a:gd name="connsiteX20" fmla="*/ 5857 w 10000"/>
                      <a:gd name="connsiteY20" fmla="*/ 4728 h 10073"/>
                      <a:gd name="connsiteX21" fmla="*/ 7286 w 10000"/>
                      <a:gd name="connsiteY21" fmla="*/ 6740 h 10073"/>
                      <a:gd name="connsiteX22" fmla="*/ 7429 w 10000"/>
                      <a:gd name="connsiteY22" fmla="*/ 6854 h 10073"/>
                      <a:gd name="connsiteX23" fmla="*/ 7500 w 10000"/>
                      <a:gd name="connsiteY23" fmla="*/ 7084 h 10073"/>
                      <a:gd name="connsiteX24" fmla="*/ 7500 w 10000"/>
                      <a:gd name="connsiteY24" fmla="*/ 9325 h 10073"/>
                      <a:gd name="connsiteX25" fmla="*/ 7429 w 10000"/>
                      <a:gd name="connsiteY25" fmla="*/ 9670 h 10073"/>
                      <a:gd name="connsiteX26" fmla="*/ 7214 w 10000"/>
                      <a:gd name="connsiteY26" fmla="*/ 9901 h 10073"/>
                      <a:gd name="connsiteX27" fmla="*/ 7000 w 10000"/>
                      <a:gd name="connsiteY27" fmla="*/ 9958 h 10073"/>
                      <a:gd name="connsiteX28" fmla="*/ 6643 w 10000"/>
                      <a:gd name="connsiteY28" fmla="*/ 10073 h 10073"/>
                      <a:gd name="connsiteX29" fmla="*/ 6357 w 10000"/>
                      <a:gd name="connsiteY29" fmla="*/ 9958 h 10073"/>
                      <a:gd name="connsiteX30" fmla="*/ 6071 w 10000"/>
                      <a:gd name="connsiteY30" fmla="*/ 9901 h 10073"/>
                      <a:gd name="connsiteX31" fmla="*/ 5857 w 10000"/>
                      <a:gd name="connsiteY31" fmla="*/ 9670 h 10073"/>
                      <a:gd name="connsiteX32" fmla="*/ 5857 w 10000"/>
                      <a:gd name="connsiteY32" fmla="*/ 9325 h 10073"/>
                      <a:gd name="connsiteX33" fmla="*/ 5857 w 10000"/>
                      <a:gd name="connsiteY33" fmla="*/ 7257 h 10073"/>
                      <a:gd name="connsiteX34" fmla="*/ 4571 w 10000"/>
                      <a:gd name="connsiteY34" fmla="*/ 5532 h 10073"/>
                      <a:gd name="connsiteX35" fmla="*/ 1643 w 10000"/>
                      <a:gd name="connsiteY35" fmla="*/ 9728 h 10073"/>
                      <a:gd name="connsiteX36" fmla="*/ 1429 w 10000"/>
                      <a:gd name="connsiteY36" fmla="*/ 9901 h 10073"/>
                      <a:gd name="connsiteX37" fmla="*/ 1214 w 10000"/>
                      <a:gd name="connsiteY37" fmla="*/ 9958 h 10073"/>
                      <a:gd name="connsiteX38" fmla="*/ 929 w 10000"/>
                      <a:gd name="connsiteY38" fmla="*/ 10073 h 10073"/>
                      <a:gd name="connsiteX39" fmla="*/ 643 w 10000"/>
                      <a:gd name="connsiteY39" fmla="*/ 10073 h 10073"/>
                      <a:gd name="connsiteX40" fmla="*/ 429 w 10000"/>
                      <a:gd name="connsiteY40" fmla="*/ 9958 h 10073"/>
                      <a:gd name="connsiteX41" fmla="*/ 286 w 10000"/>
                      <a:gd name="connsiteY41" fmla="*/ 9843 h 10073"/>
                      <a:gd name="connsiteX42" fmla="*/ 71 w 10000"/>
                      <a:gd name="connsiteY42" fmla="*/ 9670 h 10073"/>
                      <a:gd name="connsiteX43" fmla="*/ 0 w 10000"/>
                      <a:gd name="connsiteY43" fmla="*/ 9441 h 10073"/>
                      <a:gd name="connsiteX44" fmla="*/ 71 w 10000"/>
                      <a:gd name="connsiteY44" fmla="*/ 9269 h 10073"/>
                      <a:gd name="connsiteX45" fmla="*/ 71 w 10000"/>
                      <a:gd name="connsiteY45" fmla="*/ 9038 h 10073"/>
                      <a:gd name="connsiteX46" fmla="*/ 5071 w 10000"/>
                      <a:gd name="connsiteY46" fmla="*/ 2142 h 10073"/>
                      <a:gd name="connsiteX47" fmla="*/ 5786 w 10000"/>
                      <a:gd name="connsiteY47" fmla="*/ 1280 h 10073"/>
                      <a:gd name="connsiteX48" fmla="*/ 4286 w 10000"/>
                      <a:gd name="connsiteY48" fmla="*/ 1970 h 10073"/>
                      <a:gd name="connsiteX49" fmla="*/ 3286 w 10000"/>
                      <a:gd name="connsiteY49" fmla="*/ 3464 h 10073"/>
                      <a:gd name="connsiteX50" fmla="*/ 2357 w 10000"/>
                      <a:gd name="connsiteY50" fmla="*/ 3693 h 10073"/>
                      <a:gd name="connsiteX51" fmla="*/ 2214 w 10000"/>
                      <a:gd name="connsiteY51" fmla="*/ 3003 h 10073"/>
                      <a:gd name="connsiteX52" fmla="*/ 3411 w 10000"/>
                      <a:gd name="connsiteY52" fmla="*/ 1315 h 10073"/>
                      <a:gd name="connsiteX53" fmla="*/ 5929 w 10000"/>
                      <a:gd name="connsiteY53" fmla="*/ 73 h 10073"/>
                      <a:gd name="connsiteX0" fmla="*/ 5929 w 10000"/>
                      <a:gd name="connsiteY0" fmla="*/ 73 h 10073"/>
                      <a:gd name="connsiteX1" fmla="*/ 6643 w 10000"/>
                      <a:gd name="connsiteY1" fmla="*/ 73 h 10073"/>
                      <a:gd name="connsiteX2" fmla="*/ 6643 w 10000"/>
                      <a:gd name="connsiteY2" fmla="*/ 73 h 10073"/>
                      <a:gd name="connsiteX3" fmla="*/ 8643 w 10000"/>
                      <a:gd name="connsiteY3" fmla="*/ 992 h 10073"/>
                      <a:gd name="connsiteX4" fmla="*/ 8857 w 10000"/>
                      <a:gd name="connsiteY4" fmla="*/ 1394 h 10073"/>
                      <a:gd name="connsiteX5" fmla="*/ 8857 w 10000"/>
                      <a:gd name="connsiteY5" fmla="*/ 3061 h 10073"/>
                      <a:gd name="connsiteX6" fmla="*/ 9929 w 10000"/>
                      <a:gd name="connsiteY6" fmla="*/ 4613 h 10073"/>
                      <a:gd name="connsiteX7" fmla="*/ 10000 w 10000"/>
                      <a:gd name="connsiteY7" fmla="*/ 4786 h 10073"/>
                      <a:gd name="connsiteX8" fmla="*/ 10000 w 10000"/>
                      <a:gd name="connsiteY8" fmla="*/ 5015 h 10073"/>
                      <a:gd name="connsiteX9" fmla="*/ 9929 w 10000"/>
                      <a:gd name="connsiteY9" fmla="*/ 5187 h 10073"/>
                      <a:gd name="connsiteX10" fmla="*/ 9714 w 10000"/>
                      <a:gd name="connsiteY10" fmla="*/ 5245 h 10073"/>
                      <a:gd name="connsiteX11" fmla="*/ 9429 w 10000"/>
                      <a:gd name="connsiteY11" fmla="*/ 5303 h 10073"/>
                      <a:gd name="connsiteX12" fmla="*/ 9214 w 10000"/>
                      <a:gd name="connsiteY12" fmla="*/ 5303 h 10073"/>
                      <a:gd name="connsiteX13" fmla="*/ 9000 w 10000"/>
                      <a:gd name="connsiteY13" fmla="*/ 5245 h 10073"/>
                      <a:gd name="connsiteX14" fmla="*/ 8857 w 10000"/>
                      <a:gd name="connsiteY14" fmla="*/ 5073 h 10073"/>
                      <a:gd name="connsiteX15" fmla="*/ 7786 w 10000"/>
                      <a:gd name="connsiteY15" fmla="*/ 3636 h 10073"/>
                      <a:gd name="connsiteX16" fmla="*/ 7786 w 10000"/>
                      <a:gd name="connsiteY16" fmla="*/ 3521 h 10073"/>
                      <a:gd name="connsiteX17" fmla="*/ 7714 w 10000"/>
                      <a:gd name="connsiteY17" fmla="*/ 3406 h 10073"/>
                      <a:gd name="connsiteX18" fmla="*/ 7571 w 10000"/>
                      <a:gd name="connsiteY18" fmla="*/ 3234 h 10073"/>
                      <a:gd name="connsiteX19" fmla="*/ 7571 w 10000"/>
                      <a:gd name="connsiteY19" fmla="*/ 2315 h 10073"/>
                      <a:gd name="connsiteX20" fmla="*/ 5857 w 10000"/>
                      <a:gd name="connsiteY20" fmla="*/ 4728 h 10073"/>
                      <a:gd name="connsiteX21" fmla="*/ 7286 w 10000"/>
                      <a:gd name="connsiteY21" fmla="*/ 6740 h 10073"/>
                      <a:gd name="connsiteX22" fmla="*/ 7429 w 10000"/>
                      <a:gd name="connsiteY22" fmla="*/ 6854 h 10073"/>
                      <a:gd name="connsiteX23" fmla="*/ 7500 w 10000"/>
                      <a:gd name="connsiteY23" fmla="*/ 7084 h 10073"/>
                      <a:gd name="connsiteX24" fmla="*/ 7500 w 10000"/>
                      <a:gd name="connsiteY24" fmla="*/ 9325 h 10073"/>
                      <a:gd name="connsiteX25" fmla="*/ 7429 w 10000"/>
                      <a:gd name="connsiteY25" fmla="*/ 9670 h 10073"/>
                      <a:gd name="connsiteX26" fmla="*/ 7214 w 10000"/>
                      <a:gd name="connsiteY26" fmla="*/ 9901 h 10073"/>
                      <a:gd name="connsiteX27" fmla="*/ 7000 w 10000"/>
                      <a:gd name="connsiteY27" fmla="*/ 9958 h 10073"/>
                      <a:gd name="connsiteX28" fmla="*/ 6643 w 10000"/>
                      <a:gd name="connsiteY28" fmla="*/ 10073 h 10073"/>
                      <a:gd name="connsiteX29" fmla="*/ 6357 w 10000"/>
                      <a:gd name="connsiteY29" fmla="*/ 9958 h 10073"/>
                      <a:gd name="connsiteX30" fmla="*/ 6071 w 10000"/>
                      <a:gd name="connsiteY30" fmla="*/ 9901 h 10073"/>
                      <a:gd name="connsiteX31" fmla="*/ 5857 w 10000"/>
                      <a:gd name="connsiteY31" fmla="*/ 9670 h 10073"/>
                      <a:gd name="connsiteX32" fmla="*/ 5857 w 10000"/>
                      <a:gd name="connsiteY32" fmla="*/ 9325 h 10073"/>
                      <a:gd name="connsiteX33" fmla="*/ 5857 w 10000"/>
                      <a:gd name="connsiteY33" fmla="*/ 7257 h 10073"/>
                      <a:gd name="connsiteX34" fmla="*/ 4571 w 10000"/>
                      <a:gd name="connsiteY34" fmla="*/ 5532 h 10073"/>
                      <a:gd name="connsiteX35" fmla="*/ 1643 w 10000"/>
                      <a:gd name="connsiteY35" fmla="*/ 9728 h 10073"/>
                      <a:gd name="connsiteX36" fmla="*/ 1429 w 10000"/>
                      <a:gd name="connsiteY36" fmla="*/ 9901 h 10073"/>
                      <a:gd name="connsiteX37" fmla="*/ 1214 w 10000"/>
                      <a:gd name="connsiteY37" fmla="*/ 9958 h 10073"/>
                      <a:gd name="connsiteX38" fmla="*/ 929 w 10000"/>
                      <a:gd name="connsiteY38" fmla="*/ 10073 h 10073"/>
                      <a:gd name="connsiteX39" fmla="*/ 643 w 10000"/>
                      <a:gd name="connsiteY39" fmla="*/ 10073 h 10073"/>
                      <a:gd name="connsiteX40" fmla="*/ 429 w 10000"/>
                      <a:gd name="connsiteY40" fmla="*/ 9958 h 10073"/>
                      <a:gd name="connsiteX41" fmla="*/ 286 w 10000"/>
                      <a:gd name="connsiteY41" fmla="*/ 9843 h 10073"/>
                      <a:gd name="connsiteX42" fmla="*/ 71 w 10000"/>
                      <a:gd name="connsiteY42" fmla="*/ 9670 h 10073"/>
                      <a:gd name="connsiteX43" fmla="*/ 0 w 10000"/>
                      <a:gd name="connsiteY43" fmla="*/ 9441 h 10073"/>
                      <a:gd name="connsiteX44" fmla="*/ 71 w 10000"/>
                      <a:gd name="connsiteY44" fmla="*/ 9269 h 10073"/>
                      <a:gd name="connsiteX45" fmla="*/ 71 w 10000"/>
                      <a:gd name="connsiteY45" fmla="*/ 9038 h 10073"/>
                      <a:gd name="connsiteX46" fmla="*/ 5071 w 10000"/>
                      <a:gd name="connsiteY46" fmla="*/ 2142 h 10073"/>
                      <a:gd name="connsiteX47" fmla="*/ 5786 w 10000"/>
                      <a:gd name="connsiteY47" fmla="*/ 1280 h 10073"/>
                      <a:gd name="connsiteX48" fmla="*/ 4286 w 10000"/>
                      <a:gd name="connsiteY48" fmla="*/ 1970 h 10073"/>
                      <a:gd name="connsiteX49" fmla="*/ 3286 w 10000"/>
                      <a:gd name="connsiteY49" fmla="*/ 3464 h 10073"/>
                      <a:gd name="connsiteX50" fmla="*/ 2357 w 10000"/>
                      <a:gd name="connsiteY50" fmla="*/ 3693 h 10073"/>
                      <a:gd name="connsiteX51" fmla="*/ 2214 w 10000"/>
                      <a:gd name="connsiteY51" fmla="*/ 3003 h 10073"/>
                      <a:gd name="connsiteX52" fmla="*/ 3411 w 10000"/>
                      <a:gd name="connsiteY52" fmla="*/ 1315 h 10073"/>
                      <a:gd name="connsiteX53" fmla="*/ 5929 w 10000"/>
                      <a:gd name="connsiteY53" fmla="*/ 73 h 10073"/>
                      <a:gd name="connsiteX0" fmla="*/ 5929 w 10000"/>
                      <a:gd name="connsiteY0" fmla="*/ 73 h 10073"/>
                      <a:gd name="connsiteX1" fmla="*/ 6643 w 10000"/>
                      <a:gd name="connsiteY1" fmla="*/ 73 h 10073"/>
                      <a:gd name="connsiteX2" fmla="*/ 6643 w 10000"/>
                      <a:gd name="connsiteY2" fmla="*/ 73 h 10073"/>
                      <a:gd name="connsiteX3" fmla="*/ 8643 w 10000"/>
                      <a:gd name="connsiteY3" fmla="*/ 992 h 10073"/>
                      <a:gd name="connsiteX4" fmla="*/ 8857 w 10000"/>
                      <a:gd name="connsiteY4" fmla="*/ 1394 h 10073"/>
                      <a:gd name="connsiteX5" fmla="*/ 8857 w 10000"/>
                      <a:gd name="connsiteY5" fmla="*/ 3061 h 10073"/>
                      <a:gd name="connsiteX6" fmla="*/ 9929 w 10000"/>
                      <a:gd name="connsiteY6" fmla="*/ 4613 h 10073"/>
                      <a:gd name="connsiteX7" fmla="*/ 10000 w 10000"/>
                      <a:gd name="connsiteY7" fmla="*/ 4786 h 10073"/>
                      <a:gd name="connsiteX8" fmla="*/ 10000 w 10000"/>
                      <a:gd name="connsiteY8" fmla="*/ 5015 h 10073"/>
                      <a:gd name="connsiteX9" fmla="*/ 9929 w 10000"/>
                      <a:gd name="connsiteY9" fmla="*/ 5187 h 10073"/>
                      <a:gd name="connsiteX10" fmla="*/ 9714 w 10000"/>
                      <a:gd name="connsiteY10" fmla="*/ 5245 h 10073"/>
                      <a:gd name="connsiteX11" fmla="*/ 9429 w 10000"/>
                      <a:gd name="connsiteY11" fmla="*/ 5303 h 10073"/>
                      <a:gd name="connsiteX12" fmla="*/ 9214 w 10000"/>
                      <a:gd name="connsiteY12" fmla="*/ 5303 h 10073"/>
                      <a:gd name="connsiteX13" fmla="*/ 9000 w 10000"/>
                      <a:gd name="connsiteY13" fmla="*/ 5245 h 10073"/>
                      <a:gd name="connsiteX14" fmla="*/ 8857 w 10000"/>
                      <a:gd name="connsiteY14" fmla="*/ 5073 h 10073"/>
                      <a:gd name="connsiteX15" fmla="*/ 7786 w 10000"/>
                      <a:gd name="connsiteY15" fmla="*/ 3636 h 10073"/>
                      <a:gd name="connsiteX16" fmla="*/ 7786 w 10000"/>
                      <a:gd name="connsiteY16" fmla="*/ 3521 h 10073"/>
                      <a:gd name="connsiteX17" fmla="*/ 7714 w 10000"/>
                      <a:gd name="connsiteY17" fmla="*/ 3406 h 10073"/>
                      <a:gd name="connsiteX18" fmla="*/ 7571 w 10000"/>
                      <a:gd name="connsiteY18" fmla="*/ 3234 h 10073"/>
                      <a:gd name="connsiteX19" fmla="*/ 7571 w 10000"/>
                      <a:gd name="connsiteY19" fmla="*/ 2315 h 10073"/>
                      <a:gd name="connsiteX20" fmla="*/ 5857 w 10000"/>
                      <a:gd name="connsiteY20" fmla="*/ 4728 h 10073"/>
                      <a:gd name="connsiteX21" fmla="*/ 7286 w 10000"/>
                      <a:gd name="connsiteY21" fmla="*/ 6740 h 10073"/>
                      <a:gd name="connsiteX22" fmla="*/ 7429 w 10000"/>
                      <a:gd name="connsiteY22" fmla="*/ 6854 h 10073"/>
                      <a:gd name="connsiteX23" fmla="*/ 7500 w 10000"/>
                      <a:gd name="connsiteY23" fmla="*/ 7084 h 10073"/>
                      <a:gd name="connsiteX24" fmla="*/ 7500 w 10000"/>
                      <a:gd name="connsiteY24" fmla="*/ 9325 h 10073"/>
                      <a:gd name="connsiteX25" fmla="*/ 7429 w 10000"/>
                      <a:gd name="connsiteY25" fmla="*/ 9670 h 10073"/>
                      <a:gd name="connsiteX26" fmla="*/ 7214 w 10000"/>
                      <a:gd name="connsiteY26" fmla="*/ 9901 h 10073"/>
                      <a:gd name="connsiteX27" fmla="*/ 7000 w 10000"/>
                      <a:gd name="connsiteY27" fmla="*/ 9958 h 10073"/>
                      <a:gd name="connsiteX28" fmla="*/ 6643 w 10000"/>
                      <a:gd name="connsiteY28" fmla="*/ 10073 h 10073"/>
                      <a:gd name="connsiteX29" fmla="*/ 6357 w 10000"/>
                      <a:gd name="connsiteY29" fmla="*/ 9958 h 10073"/>
                      <a:gd name="connsiteX30" fmla="*/ 6071 w 10000"/>
                      <a:gd name="connsiteY30" fmla="*/ 9901 h 10073"/>
                      <a:gd name="connsiteX31" fmla="*/ 5857 w 10000"/>
                      <a:gd name="connsiteY31" fmla="*/ 9670 h 10073"/>
                      <a:gd name="connsiteX32" fmla="*/ 5857 w 10000"/>
                      <a:gd name="connsiteY32" fmla="*/ 9325 h 10073"/>
                      <a:gd name="connsiteX33" fmla="*/ 5857 w 10000"/>
                      <a:gd name="connsiteY33" fmla="*/ 7257 h 10073"/>
                      <a:gd name="connsiteX34" fmla="*/ 4571 w 10000"/>
                      <a:gd name="connsiteY34" fmla="*/ 5532 h 10073"/>
                      <a:gd name="connsiteX35" fmla="*/ 1643 w 10000"/>
                      <a:gd name="connsiteY35" fmla="*/ 9728 h 10073"/>
                      <a:gd name="connsiteX36" fmla="*/ 1429 w 10000"/>
                      <a:gd name="connsiteY36" fmla="*/ 9901 h 10073"/>
                      <a:gd name="connsiteX37" fmla="*/ 1214 w 10000"/>
                      <a:gd name="connsiteY37" fmla="*/ 9958 h 10073"/>
                      <a:gd name="connsiteX38" fmla="*/ 929 w 10000"/>
                      <a:gd name="connsiteY38" fmla="*/ 10073 h 10073"/>
                      <a:gd name="connsiteX39" fmla="*/ 643 w 10000"/>
                      <a:gd name="connsiteY39" fmla="*/ 10073 h 10073"/>
                      <a:gd name="connsiteX40" fmla="*/ 429 w 10000"/>
                      <a:gd name="connsiteY40" fmla="*/ 9958 h 10073"/>
                      <a:gd name="connsiteX41" fmla="*/ 286 w 10000"/>
                      <a:gd name="connsiteY41" fmla="*/ 9843 h 10073"/>
                      <a:gd name="connsiteX42" fmla="*/ 71 w 10000"/>
                      <a:gd name="connsiteY42" fmla="*/ 9670 h 10073"/>
                      <a:gd name="connsiteX43" fmla="*/ 0 w 10000"/>
                      <a:gd name="connsiteY43" fmla="*/ 9441 h 10073"/>
                      <a:gd name="connsiteX44" fmla="*/ 71 w 10000"/>
                      <a:gd name="connsiteY44" fmla="*/ 9269 h 10073"/>
                      <a:gd name="connsiteX45" fmla="*/ 71 w 10000"/>
                      <a:gd name="connsiteY45" fmla="*/ 9038 h 10073"/>
                      <a:gd name="connsiteX46" fmla="*/ 5071 w 10000"/>
                      <a:gd name="connsiteY46" fmla="*/ 2142 h 10073"/>
                      <a:gd name="connsiteX47" fmla="*/ 5786 w 10000"/>
                      <a:gd name="connsiteY47" fmla="*/ 1280 h 10073"/>
                      <a:gd name="connsiteX48" fmla="*/ 4286 w 10000"/>
                      <a:gd name="connsiteY48" fmla="*/ 1970 h 10073"/>
                      <a:gd name="connsiteX49" fmla="*/ 3286 w 10000"/>
                      <a:gd name="connsiteY49" fmla="*/ 3464 h 10073"/>
                      <a:gd name="connsiteX50" fmla="*/ 2357 w 10000"/>
                      <a:gd name="connsiteY50" fmla="*/ 3693 h 10073"/>
                      <a:gd name="connsiteX51" fmla="*/ 2214 w 10000"/>
                      <a:gd name="connsiteY51" fmla="*/ 3003 h 10073"/>
                      <a:gd name="connsiteX52" fmla="*/ 3411 w 10000"/>
                      <a:gd name="connsiteY52" fmla="*/ 1315 h 10073"/>
                      <a:gd name="connsiteX53" fmla="*/ 5929 w 10000"/>
                      <a:gd name="connsiteY53" fmla="*/ 73 h 10073"/>
                      <a:gd name="connsiteX0" fmla="*/ 5929 w 10000"/>
                      <a:gd name="connsiteY0" fmla="*/ 73 h 10073"/>
                      <a:gd name="connsiteX1" fmla="*/ 6643 w 10000"/>
                      <a:gd name="connsiteY1" fmla="*/ 73 h 10073"/>
                      <a:gd name="connsiteX2" fmla="*/ 6643 w 10000"/>
                      <a:gd name="connsiteY2" fmla="*/ 73 h 10073"/>
                      <a:gd name="connsiteX3" fmla="*/ 8643 w 10000"/>
                      <a:gd name="connsiteY3" fmla="*/ 992 h 10073"/>
                      <a:gd name="connsiteX4" fmla="*/ 8857 w 10000"/>
                      <a:gd name="connsiteY4" fmla="*/ 1394 h 10073"/>
                      <a:gd name="connsiteX5" fmla="*/ 8857 w 10000"/>
                      <a:gd name="connsiteY5" fmla="*/ 3061 h 10073"/>
                      <a:gd name="connsiteX6" fmla="*/ 9929 w 10000"/>
                      <a:gd name="connsiteY6" fmla="*/ 4613 h 10073"/>
                      <a:gd name="connsiteX7" fmla="*/ 10000 w 10000"/>
                      <a:gd name="connsiteY7" fmla="*/ 4786 h 10073"/>
                      <a:gd name="connsiteX8" fmla="*/ 10000 w 10000"/>
                      <a:gd name="connsiteY8" fmla="*/ 5015 h 10073"/>
                      <a:gd name="connsiteX9" fmla="*/ 9929 w 10000"/>
                      <a:gd name="connsiteY9" fmla="*/ 5187 h 10073"/>
                      <a:gd name="connsiteX10" fmla="*/ 9714 w 10000"/>
                      <a:gd name="connsiteY10" fmla="*/ 5245 h 10073"/>
                      <a:gd name="connsiteX11" fmla="*/ 9429 w 10000"/>
                      <a:gd name="connsiteY11" fmla="*/ 5303 h 10073"/>
                      <a:gd name="connsiteX12" fmla="*/ 9214 w 10000"/>
                      <a:gd name="connsiteY12" fmla="*/ 5303 h 10073"/>
                      <a:gd name="connsiteX13" fmla="*/ 9000 w 10000"/>
                      <a:gd name="connsiteY13" fmla="*/ 5245 h 10073"/>
                      <a:gd name="connsiteX14" fmla="*/ 8857 w 10000"/>
                      <a:gd name="connsiteY14" fmla="*/ 5073 h 10073"/>
                      <a:gd name="connsiteX15" fmla="*/ 7786 w 10000"/>
                      <a:gd name="connsiteY15" fmla="*/ 3636 h 10073"/>
                      <a:gd name="connsiteX16" fmla="*/ 7786 w 10000"/>
                      <a:gd name="connsiteY16" fmla="*/ 3521 h 10073"/>
                      <a:gd name="connsiteX17" fmla="*/ 7714 w 10000"/>
                      <a:gd name="connsiteY17" fmla="*/ 3406 h 10073"/>
                      <a:gd name="connsiteX18" fmla="*/ 7571 w 10000"/>
                      <a:gd name="connsiteY18" fmla="*/ 3234 h 10073"/>
                      <a:gd name="connsiteX19" fmla="*/ 7571 w 10000"/>
                      <a:gd name="connsiteY19" fmla="*/ 2315 h 10073"/>
                      <a:gd name="connsiteX20" fmla="*/ 5857 w 10000"/>
                      <a:gd name="connsiteY20" fmla="*/ 4728 h 10073"/>
                      <a:gd name="connsiteX21" fmla="*/ 7286 w 10000"/>
                      <a:gd name="connsiteY21" fmla="*/ 6740 h 10073"/>
                      <a:gd name="connsiteX22" fmla="*/ 7429 w 10000"/>
                      <a:gd name="connsiteY22" fmla="*/ 6854 h 10073"/>
                      <a:gd name="connsiteX23" fmla="*/ 7500 w 10000"/>
                      <a:gd name="connsiteY23" fmla="*/ 7084 h 10073"/>
                      <a:gd name="connsiteX24" fmla="*/ 7500 w 10000"/>
                      <a:gd name="connsiteY24" fmla="*/ 9325 h 10073"/>
                      <a:gd name="connsiteX25" fmla="*/ 7429 w 10000"/>
                      <a:gd name="connsiteY25" fmla="*/ 9670 h 10073"/>
                      <a:gd name="connsiteX26" fmla="*/ 7214 w 10000"/>
                      <a:gd name="connsiteY26" fmla="*/ 9901 h 10073"/>
                      <a:gd name="connsiteX27" fmla="*/ 7000 w 10000"/>
                      <a:gd name="connsiteY27" fmla="*/ 9958 h 10073"/>
                      <a:gd name="connsiteX28" fmla="*/ 6643 w 10000"/>
                      <a:gd name="connsiteY28" fmla="*/ 10073 h 10073"/>
                      <a:gd name="connsiteX29" fmla="*/ 6357 w 10000"/>
                      <a:gd name="connsiteY29" fmla="*/ 9958 h 10073"/>
                      <a:gd name="connsiteX30" fmla="*/ 6071 w 10000"/>
                      <a:gd name="connsiteY30" fmla="*/ 9901 h 10073"/>
                      <a:gd name="connsiteX31" fmla="*/ 5857 w 10000"/>
                      <a:gd name="connsiteY31" fmla="*/ 9670 h 10073"/>
                      <a:gd name="connsiteX32" fmla="*/ 5857 w 10000"/>
                      <a:gd name="connsiteY32" fmla="*/ 9325 h 10073"/>
                      <a:gd name="connsiteX33" fmla="*/ 5857 w 10000"/>
                      <a:gd name="connsiteY33" fmla="*/ 7257 h 10073"/>
                      <a:gd name="connsiteX34" fmla="*/ 4571 w 10000"/>
                      <a:gd name="connsiteY34" fmla="*/ 5532 h 10073"/>
                      <a:gd name="connsiteX35" fmla="*/ 1643 w 10000"/>
                      <a:gd name="connsiteY35" fmla="*/ 9728 h 10073"/>
                      <a:gd name="connsiteX36" fmla="*/ 1429 w 10000"/>
                      <a:gd name="connsiteY36" fmla="*/ 9901 h 10073"/>
                      <a:gd name="connsiteX37" fmla="*/ 1214 w 10000"/>
                      <a:gd name="connsiteY37" fmla="*/ 9958 h 10073"/>
                      <a:gd name="connsiteX38" fmla="*/ 929 w 10000"/>
                      <a:gd name="connsiteY38" fmla="*/ 10073 h 10073"/>
                      <a:gd name="connsiteX39" fmla="*/ 643 w 10000"/>
                      <a:gd name="connsiteY39" fmla="*/ 10073 h 10073"/>
                      <a:gd name="connsiteX40" fmla="*/ 429 w 10000"/>
                      <a:gd name="connsiteY40" fmla="*/ 9958 h 10073"/>
                      <a:gd name="connsiteX41" fmla="*/ 286 w 10000"/>
                      <a:gd name="connsiteY41" fmla="*/ 9843 h 10073"/>
                      <a:gd name="connsiteX42" fmla="*/ 71 w 10000"/>
                      <a:gd name="connsiteY42" fmla="*/ 9670 h 10073"/>
                      <a:gd name="connsiteX43" fmla="*/ 0 w 10000"/>
                      <a:gd name="connsiteY43" fmla="*/ 9441 h 10073"/>
                      <a:gd name="connsiteX44" fmla="*/ 71 w 10000"/>
                      <a:gd name="connsiteY44" fmla="*/ 9269 h 10073"/>
                      <a:gd name="connsiteX45" fmla="*/ 71 w 10000"/>
                      <a:gd name="connsiteY45" fmla="*/ 9038 h 10073"/>
                      <a:gd name="connsiteX46" fmla="*/ 5071 w 10000"/>
                      <a:gd name="connsiteY46" fmla="*/ 2142 h 10073"/>
                      <a:gd name="connsiteX47" fmla="*/ 5786 w 10000"/>
                      <a:gd name="connsiteY47" fmla="*/ 1280 h 10073"/>
                      <a:gd name="connsiteX48" fmla="*/ 4286 w 10000"/>
                      <a:gd name="connsiteY48" fmla="*/ 1970 h 10073"/>
                      <a:gd name="connsiteX49" fmla="*/ 3286 w 10000"/>
                      <a:gd name="connsiteY49" fmla="*/ 3464 h 10073"/>
                      <a:gd name="connsiteX50" fmla="*/ 2357 w 10000"/>
                      <a:gd name="connsiteY50" fmla="*/ 3693 h 10073"/>
                      <a:gd name="connsiteX51" fmla="*/ 2214 w 10000"/>
                      <a:gd name="connsiteY51" fmla="*/ 3003 h 10073"/>
                      <a:gd name="connsiteX52" fmla="*/ 3411 w 10000"/>
                      <a:gd name="connsiteY52" fmla="*/ 1315 h 10073"/>
                      <a:gd name="connsiteX53" fmla="*/ 5929 w 10000"/>
                      <a:gd name="connsiteY53" fmla="*/ 73 h 10073"/>
                      <a:gd name="connsiteX0" fmla="*/ 5929 w 10000"/>
                      <a:gd name="connsiteY0" fmla="*/ 73 h 10073"/>
                      <a:gd name="connsiteX1" fmla="*/ 6643 w 10000"/>
                      <a:gd name="connsiteY1" fmla="*/ 73 h 10073"/>
                      <a:gd name="connsiteX2" fmla="*/ 6643 w 10000"/>
                      <a:gd name="connsiteY2" fmla="*/ 73 h 10073"/>
                      <a:gd name="connsiteX3" fmla="*/ 8643 w 10000"/>
                      <a:gd name="connsiteY3" fmla="*/ 992 h 10073"/>
                      <a:gd name="connsiteX4" fmla="*/ 8857 w 10000"/>
                      <a:gd name="connsiteY4" fmla="*/ 1394 h 10073"/>
                      <a:gd name="connsiteX5" fmla="*/ 8857 w 10000"/>
                      <a:gd name="connsiteY5" fmla="*/ 3061 h 10073"/>
                      <a:gd name="connsiteX6" fmla="*/ 9929 w 10000"/>
                      <a:gd name="connsiteY6" fmla="*/ 4613 h 10073"/>
                      <a:gd name="connsiteX7" fmla="*/ 10000 w 10000"/>
                      <a:gd name="connsiteY7" fmla="*/ 4786 h 10073"/>
                      <a:gd name="connsiteX8" fmla="*/ 10000 w 10000"/>
                      <a:gd name="connsiteY8" fmla="*/ 5015 h 10073"/>
                      <a:gd name="connsiteX9" fmla="*/ 9929 w 10000"/>
                      <a:gd name="connsiteY9" fmla="*/ 5187 h 10073"/>
                      <a:gd name="connsiteX10" fmla="*/ 9714 w 10000"/>
                      <a:gd name="connsiteY10" fmla="*/ 5245 h 10073"/>
                      <a:gd name="connsiteX11" fmla="*/ 9429 w 10000"/>
                      <a:gd name="connsiteY11" fmla="*/ 5303 h 10073"/>
                      <a:gd name="connsiteX12" fmla="*/ 9214 w 10000"/>
                      <a:gd name="connsiteY12" fmla="*/ 5303 h 10073"/>
                      <a:gd name="connsiteX13" fmla="*/ 9000 w 10000"/>
                      <a:gd name="connsiteY13" fmla="*/ 5245 h 10073"/>
                      <a:gd name="connsiteX14" fmla="*/ 8857 w 10000"/>
                      <a:gd name="connsiteY14" fmla="*/ 5073 h 10073"/>
                      <a:gd name="connsiteX15" fmla="*/ 7786 w 10000"/>
                      <a:gd name="connsiteY15" fmla="*/ 3636 h 10073"/>
                      <a:gd name="connsiteX16" fmla="*/ 7786 w 10000"/>
                      <a:gd name="connsiteY16" fmla="*/ 3521 h 10073"/>
                      <a:gd name="connsiteX17" fmla="*/ 7714 w 10000"/>
                      <a:gd name="connsiteY17" fmla="*/ 3406 h 10073"/>
                      <a:gd name="connsiteX18" fmla="*/ 7571 w 10000"/>
                      <a:gd name="connsiteY18" fmla="*/ 3234 h 10073"/>
                      <a:gd name="connsiteX19" fmla="*/ 7571 w 10000"/>
                      <a:gd name="connsiteY19" fmla="*/ 2315 h 10073"/>
                      <a:gd name="connsiteX20" fmla="*/ 5857 w 10000"/>
                      <a:gd name="connsiteY20" fmla="*/ 4728 h 10073"/>
                      <a:gd name="connsiteX21" fmla="*/ 7286 w 10000"/>
                      <a:gd name="connsiteY21" fmla="*/ 6740 h 10073"/>
                      <a:gd name="connsiteX22" fmla="*/ 7429 w 10000"/>
                      <a:gd name="connsiteY22" fmla="*/ 6854 h 10073"/>
                      <a:gd name="connsiteX23" fmla="*/ 7500 w 10000"/>
                      <a:gd name="connsiteY23" fmla="*/ 7084 h 10073"/>
                      <a:gd name="connsiteX24" fmla="*/ 7500 w 10000"/>
                      <a:gd name="connsiteY24" fmla="*/ 9325 h 10073"/>
                      <a:gd name="connsiteX25" fmla="*/ 7429 w 10000"/>
                      <a:gd name="connsiteY25" fmla="*/ 9670 h 10073"/>
                      <a:gd name="connsiteX26" fmla="*/ 7214 w 10000"/>
                      <a:gd name="connsiteY26" fmla="*/ 9901 h 10073"/>
                      <a:gd name="connsiteX27" fmla="*/ 7000 w 10000"/>
                      <a:gd name="connsiteY27" fmla="*/ 9958 h 10073"/>
                      <a:gd name="connsiteX28" fmla="*/ 6643 w 10000"/>
                      <a:gd name="connsiteY28" fmla="*/ 10073 h 10073"/>
                      <a:gd name="connsiteX29" fmla="*/ 6357 w 10000"/>
                      <a:gd name="connsiteY29" fmla="*/ 9958 h 10073"/>
                      <a:gd name="connsiteX30" fmla="*/ 6071 w 10000"/>
                      <a:gd name="connsiteY30" fmla="*/ 9901 h 10073"/>
                      <a:gd name="connsiteX31" fmla="*/ 5857 w 10000"/>
                      <a:gd name="connsiteY31" fmla="*/ 9670 h 10073"/>
                      <a:gd name="connsiteX32" fmla="*/ 5857 w 10000"/>
                      <a:gd name="connsiteY32" fmla="*/ 9325 h 10073"/>
                      <a:gd name="connsiteX33" fmla="*/ 5857 w 10000"/>
                      <a:gd name="connsiteY33" fmla="*/ 7257 h 10073"/>
                      <a:gd name="connsiteX34" fmla="*/ 4571 w 10000"/>
                      <a:gd name="connsiteY34" fmla="*/ 5532 h 10073"/>
                      <a:gd name="connsiteX35" fmla="*/ 1643 w 10000"/>
                      <a:gd name="connsiteY35" fmla="*/ 9728 h 10073"/>
                      <a:gd name="connsiteX36" fmla="*/ 1429 w 10000"/>
                      <a:gd name="connsiteY36" fmla="*/ 9901 h 10073"/>
                      <a:gd name="connsiteX37" fmla="*/ 1214 w 10000"/>
                      <a:gd name="connsiteY37" fmla="*/ 9958 h 10073"/>
                      <a:gd name="connsiteX38" fmla="*/ 929 w 10000"/>
                      <a:gd name="connsiteY38" fmla="*/ 10073 h 10073"/>
                      <a:gd name="connsiteX39" fmla="*/ 643 w 10000"/>
                      <a:gd name="connsiteY39" fmla="*/ 10073 h 10073"/>
                      <a:gd name="connsiteX40" fmla="*/ 429 w 10000"/>
                      <a:gd name="connsiteY40" fmla="*/ 9958 h 10073"/>
                      <a:gd name="connsiteX41" fmla="*/ 286 w 10000"/>
                      <a:gd name="connsiteY41" fmla="*/ 9843 h 10073"/>
                      <a:gd name="connsiteX42" fmla="*/ 71 w 10000"/>
                      <a:gd name="connsiteY42" fmla="*/ 9670 h 10073"/>
                      <a:gd name="connsiteX43" fmla="*/ 0 w 10000"/>
                      <a:gd name="connsiteY43" fmla="*/ 9441 h 10073"/>
                      <a:gd name="connsiteX44" fmla="*/ 71 w 10000"/>
                      <a:gd name="connsiteY44" fmla="*/ 9269 h 10073"/>
                      <a:gd name="connsiteX45" fmla="*/ 71 w 10000"/>
                      <a:gd name="connsiteY45" fmla="*/ 9038 h 10073"/>
                      <a:gd name="connsiteX46" fmla="*/ 5071 w 10000"/>
                      <a:gd name="connsiteY46" fmla="*/ 2142 h 10073"/>
                      <a:gd name="connsiteX47" fmla="*/ 5786 w 10000"/>
                      <a:gd name="connsiteY47" fmla="*/ 1280 h 10073"/>
                      <a:gd name="connsiteX48" fmla="*/ 4286 w 10000"/>
                      <a:gd name="connsiteY48" fmla="*/ 1970 h 10073"/>
                      <a:gd name="connsiteX49" fmla="*/ 3286 w 10000"/>
                      <a:gd name="connsiteY49" fmla="*/ 3464 h 10073"/>
                      <a:gd name="connsiteX50" fmla="*/ 2357 w 10000"/>
                      <a:gd name="connsiteY50" fmla="*/ 3693 h 10073"/>
                      <a:gd name="connsiteX51" fmla="*/ 2214 w 10000"/>
                      <a:gd name="connsiteY51" fmla="*/ 3003 h 10073"/>
                      <a:gd name="connsiteX52" fmla="*/ 3411 w 10000"/>
                      <a:gd name="connsiteY52" fmla="*/ 1315 h 10073"/>
                      <a:gd name="connsiteX53" fmla="*/ 5929 w 10000"/>
                      <a:gd name="connsiteY53" fmla="*/ 73 h 10073"/>
                      <a:gd name="connsiteX0" fmla="*/ 5929 w 10000"/>
                      <a:gd name="connsiteY0" fmla="*/ 73 h 10073"/>
                      <a:gd name="connsiteX1" fmla="*/ 6643 w 10000"/>
                      <a:gd name="connsiteY1" fmla="*/ 73 h 10073"/>
                      <a:gd name="connsiteX2" fmla="*/ 6643 w 10000"/>
                      <a:gd name="connsiteY2" fmla="*/ 73 h 10073"/>
                      <a:gd name="connsiteX3" fmla="*/ 8643 w 10000"/>
                      <a:gd name="connsiteY3" fmla="*/ 992 h 10073"/>
                      <a:gd name="connsiteX4" fmla="*/ 8857 w 10000"/>
                      <a:gd name="connsiteY4" fmla="*/ 1394 h 10073"/>
                      <a:gd name="connsiteX5" fmla="*/ 8857 w 10000"/>
                      <a:gd name="connsiteY5" fmla="*/ 3061 h 10073"/>
                      <a:gd name="connsiteX6" fmla="*/ 9929 w 10000"/>
                      <a:gd name="connsiteY6" fmla="*/ 4613 h 10073"/>
                      <a:gd name="connsiteX7" fmla="*/ 10000 w 10000"/>
                      <a:gd name="connsiteY7" fmla="*/ 4786 h 10073"/>
                      <a:gd name="connsiteX8" fmla="*/ 10000 w 10000"/>
                      <a:gd name="connsiteY8" fmla="*/ 5015 h 10073"/>
                      <a:gd name="connsiteX9" fmla="*/ 9929 w 10000"/>
                      <a:gd name="connsiteY9" fmla="*/ 5187 h 10073"/>
                      <a:gd name="connsiteX10" fmla="*/ 9714 w 10000"/>
                      <a:gd name="connsiteY10" fmla="*/ 5245 h 10073"/>
                      <a:gd name="connsiteX11" fmla="*/ 9429 w 10000"/>
                      <a:gd name="connsiteY11" fmla="*/ 5303 h 10073"/>
                      <a:gd name="connsiteX12" fmla="*/ 9214 w 10000"/>
                      <a:gd name="connsiteY12" fmla="*/ 5303 h 10073"/>
                      <a:gd name="connsiteX13" fmla="*/ 9000 w 10000"/>
                      <a:gd name="connsiteY13" fmla="*/ 5245 h 10073"/>
                      <a:gd name="connsiteX14" fmla="*/ 8857 w 10000"/>
                      <a:gd name="connsiteY14" fmla="*/ 5073 h 10073"/>
                      <a:gd name="connsiteX15" fmla="*/ 7786 w 10000"/>
                      <a:gd name="connsiteY15" fmla="*/ 3636 h 10073"/>
                      <a:gd name="connsiteX16" fmla="*/ 7786 w 10000"/>
                      <a:gd name="connsiteY16" fmla="*/ 3521 h 10073"/>
                      <a:gd name="connsiteX17" fmla="*/ 7714 w 10000"/>
                      <a:gd name="connsiteY17" fmla="*/ 3406 h 10073"/>
                      <a:gd name="connsiteX18" fmla="*/ 7571 w 10000"/>
                      <a:gd name="connsiteY18" fmla="*/ 3234 h 10073"/>
                      <a:gd name="connsiteX19" fmla="*/ 7571 w 10000"/>
                      <a:gd name="connsiteY19" fmla="*/ 2315 h 10073"/>
                      <a:gd name="connsiteX20" fmla="*/ 5857 w 10000"/>
                      <a:gd name="connsiteY20" fmla="*/ 4728 h 10073"/>
                      <a:gd name="connsiteX21" fmla="*/ 7286 w 10000"/>
                      <a:gd name="connsiteY21" fmla="*/ 6740 h 10073"/>
                      <a:gd name="connsiteX22" fmla="*/ 7429 w 10000"/>
                      <a:gd name="connsiteY22" fmla="*/ 6854 h 10073"/>
                      <a:gd name="connsiteX23" fmla="*/ 7500 w 10000"/>
                      <a:gd name="connsiteY23" fmla="*/ 7084 h 10073"/>
                      <a:gd name="connsiteX24" fmla="*/ 7500 w 10000"/>
                      <a:gd name="connsiteY24" fmla="*/ 9325 h 10073"/>
                      <a:gd name="connsiteX25" fmla="*/ 7429 w 10000"/>
                      <a:gd name="connsiteY25" fmla="*/ 9670 h 10073"/>
                      <a:gd name="connsiteX26" fmla="*/ 7214 w 10000"/>
                      <a:gd name="connsiteY26" fmla="*/ 9901 h 10073"/>
                      <a:gd name="connsiteX27" fmla="*/ 7000 w 10000"/>
                      <a:gd name="connsiteY27" fmla="*/ 9958 h 10073"/>
                      <a:gd name="connsiteX28" fmla="*/ 6643 w 10000"/>
                      <a:gd name="connsiteY28" fmla="*/ 10073 h 10073"/>
                      <a:gd name="connsiteX29" fmla="*/ 6357 w 10000"/>
                      <a:gd name="connsiteY29" fmla="*/ 9958 h 10073"/>
                      <a:gd name="connsiteX30" fmla="*/ 6071 w 10000"/>
                      <a:gd name="connsiteY30" fmla="*/ 9901 h 10073"/>
                      <a:gd name="connsiteX31" fmla="*/ 5857 w 10000"/>
                      <a:gd name="connsiteY31" fmla="*/ 9670 h 10073"/>
                      <a:gd name="connsiteX32" fmla="*/ 5857 w 10000"/>
                      <a:gd name="connsiteY32" fmla="*/ 9325 h 10073"/>
                      <a:gd name="connsiteX33" fmla="*/ 5857 w 10000"/>
                      <a:gd name="connsiteY33" fmla="*/ 7257 h 10073"/>
                      <a:gd name="connsiteX34" fmla="*/ 4571 w 10000"/>
                      <a:gd name="connsiteY34" fmla="*/ 5532 h 10073"/>
                      <a:gd name="connsiteX35" fmla="*/ 1643 w 10000"/>
                      <a:gd name="connsiteY35" fmla="*/ 9728 h 10073"/>
                      <a:gd name="connsiteX36" fmla="*/ 1429 w 10000"/>
                      <a:gd name="connsiteY36" fmla="*/ 9901 h 10073"/>
                      <a:gd name="connsiteX37" fmla="*/ 1214 w 10000"/>
                      <a:gd name="connsiteY37" fmla="*/ 9958 h 10073"/>
                      <a:gd name="connsiteX38" fmla="*/ 929 w 10000"/>
                      <a:gd name="connsiteY38" fmla="*/ 10073 h 10073"/>
                      <a:gd name="connsiteX39" fmla="*/ 643 w 10000"/>
                      <a:gd name="connsiteY39" fmla="*/ 10073 h 10073"/>
                      <a:gd name="connsiteX40" fmla="*/ 429 w 10000"/>
                      <a:gd name="connsiteY40" fmla="*/ 9958 h 10073"/>
                      <a:gd name="connsiteX41" fmla="*/ 286 w 10000"/>
                      <a:gd name="connsiteY41" fmla="*/ 9843 h 10073"/>
                      <a:gd name="connsiteX42" fmla="*/ 71 w 10000"/>
                      <a:gd name="connsiteY42" fmla="*/ 9670 h 10073"/>
                      <a:gd name="connsiteX43" fmla="*/ 0 w 10000"/>
                      <a:gd name="connsiteY43" fmla="*/ 9441 h 10073"/>
                      <a:gd name="connsiteX44" fmla="*/ 71 w 10000"/>
                      <a:gd name="connsiteY44" fmla="*/ 9269 h 10073"/>
                      <a:gd name="connsiteX45" fmla="*/ 71 w 10000"/>
                      <a:gd name="connsiteY45" fmla="*/ 9038 h 10073"/>
                      <a:gd name="connsiteX46" fmla="*/ 5071 w 10000"/>
                      <a:gd name="connsiteY46" fmla="*/ 2142 h 10073"/>
                      <a:gd name="connsiteX47" fmla="*/ 5786 w 10000"/>
                      <a:gd name="connsiteY47" fmla="*/ 1280 h 10073"/>
                      <a:gd name="connsiteX48" fmla="*/ 4286 w 10000"/>
                      <a:gd name="connsiteY48" fmla="*/ 1970 h 10073"/>
                      <a:gd name="connsiteX49" fmla="*/ 3286 w 10000"/>
                      <a:gd name="connsiteY49" fmla="*/ 3464 h 10073"/>
                      <a:gd name="connsiteX50" fmla="*/ 2357 w 10000"/>
                      <a:gd name="connsiteY50" fmla="*/ 3693 h 10073"/>
                      <a:gd name="connsiteX51" fmla="*/ 2214 w 10000"/>
                      <a:gd name="connsiteY51" fmla="*/ 3003 h 10073"/>
                      <a:gd name="connsiteX52" fmla="*/ 3411 w 10000"/>
                      <a:gd name="connsiteY52" fmla="*/ 1315 h 10073"/>
                      <a:gd name="connsiteX53" fmla="*/ 5929 w 10000"/>
                      <a:gd name="connsiteY53" fmla="*/ 73 h 10073"/>
                      <a:gd name="connsiteX0" fmla="*/ 5929 w 10000"/>
                      <a:gd name="connsiteY0" fmla="*/ 73 h 10073"/>
                      <a:gd name="connsiteX1" fmla="*/ 6643 w 10000"/>
                      <a:gd name="connsiteY1" fmla="*/ 73 h 10073"/>
                      <a:gd name="connsiteX2" fmla="*/ 6643 w 10000"/>
                      <a:gd name="connsiteY2" fmla="*/ 73 h 10073"/>
                      <a:gd name="connsiteX3" fmla="*/ 8643 w 10000"/>
                      <a:gd name="connsiteY3" fmla="*/ 992 h 10073"/>
                      <a:gd name="connsiteX4" fmla="*/ 8857 w 10000"/>
                      <a:gd name="connsiteY4" fmla="*/ 1394 h 10073"/>
                      <a:gd name="connsiteX5" fmla="*/ 8857 w 10000"/>
                      <a:gd name="connsiteY5" fmla="*/ 3061 h 10073"/>
                      <a:gd name="connsiteX6" fmla="*/ 9929 w 10000"/>
                      <a:gd name="connsiteY6" fmla="*/ 4613 h 10073"/>
                      <a:gd name="connsiteX7" fmla="*/ 10000 w 10000"/>
                      <a:gd name="connsiteY7" fmla="*/ 4786 h 10073"/>
                      <a:gd name="connsiteX8" fmla="*/ 10000 w 10000"/>
                      <a:gd name="connsiteY8" fmla="*/ 5015 h 10073"/>
                      <a:gd name="connsiteX9" fmla="*/ 9929 w 10000"/>
                      <a:gd name="connsiteY9" fmla="*/ 5187 h 10073"/>
                      <a:gd name="connsiteX10" fmla="*/ 9714 w 10000"/>
                      <a:gd name="connsiteY10" fmla="*/ 5245 h 10073"/>
                      <a:gd name="connsiteX11" fmla="*/ 9429 w 10000"/>
                      <a:gd name="connsiteY11" fmla="*/ 5303 h 10073"/>
                      <a:gd name="connsiteX12" fmla="*/ 9214 w 10000"/>
                      <a:gd name="connsiteY12" fmla="*/ 5303 h 10073"/>
                      <a:gd name="connsiteX13" fmla="*/ 9000 w 10000"/>
                      <a:gd name="connsiteY13" fmla="*/ 5245 h 10073"/>
                      <a:gd name="connsiteX14" fmla="*/ 8857 w 10000"/>
                      <a:gd name="connsiteY14" fmla="*/ 5073 h 10073"/>
                      <a:gd name="connsiteX15" fmla="*/ 7786 w 10000"/>
                      <a:gd name="connsiteY15" fmla="*/ 3636 h 10073"/>
                      <a:gd name="connsiteX16" fmla="*/ 7786 w 10000"/>
                      <a:gd name="connsiteY16" fmla="*/ 3521 h 10073"/>
                      <a:gd name="connsiteX17" fmla="*/ 7571 w 10000"/>
                      <a:gd name="connsiteY17" fmla="*/ 3234 h 10073"/>
                      <a:gd name="connsiteX18" fmla="*/ 7571 w 10000"/>
                      <a:gd name="connsiteY18" fmla="*/ 2315 h 10073"/>
                      <a:gd name="connsiteX19" fmla="*/ 5857 w 10000"/>
                      <a:gd name="connsiteY19" fmla="*/ 4728 h 10073"/>
                      <a:gd name="connsiteX20" fmla="*/ 7286 w 10000"/>
                      <a:gd name="connsiteY20" fmla="*/ 6740 h 10073"/>
                      <a:gd name="connsiteX21" fmla="*/ 7429 w 10000"/>
                      <a:gd name="connsiteY21" fmla="*/ 6854 h 10073"/>
                      <a:gd name="connsiteX22" fmla="*/ 7500 w 10000"/>
                      <a:gd name="connsiteY22" fmla="*/ 7084 h 10073"/>
                      <a:gd name="connsiteX23" fmla="*/ 7500 w 10000"/>
                      <a:gd name="connsiteY23" fmla="*/ 9325 h 10073"/>
                      <a:gd name="connsiteX24" fmla="*/ 7429 w 10000"/>
                      <a:gd name="connsiteY24" fmla="*/ 9670 h 10073"/>
                      <a:gd name="connsiteX25" fmla="*/ 7214 w 10000"/>
                      <a:gd name="connsiteY25" fmla="*/ 9901 h 10073"/>
                      <a:gd name="connsiteX26" fmla="*/ 7000 w 10000"/>
                      <a:gd name="connsiteY26" fmla="*/ 9958 h 10073"/>
                      <a:gd name="connsiteX27" fmla="*/ 6643 w 10000"/>
                      <a:gd name="connsiteY27" fmla="*/ 10073 h 10073"/>
                      <a:gd name="connsiteX28" fmla="*/ 6357 w 10000"/>
                      <a:gd name="connsiteY28" fmla="*/ 9958 h 10073"/>
                      <a:gd name="connsiteX29" fmla="*/ 6071 w 10000"/>
                      <a:gd name="connsiteY29" fmla="*/ 9901 h 10073"/>
                      <a:gd name="connsiteX30" fmla="*/ 5857 w 10000"/>
                      <a:gd name="connsiteY30" fmla="*/ 9670 h 10073"/>
                      <a:gd name="connsiteX31" fmla="*/ 5857 w 10000"/>
                      <a:gd name="connsiteY31" fmla="*/ 9325 h 10073"/>
                      <a:gd name="connsiteX32" fmla="*/ 5857 w 10000"/>
                      <a:gd name="connsiteY32" fmla="*/ 7257 h 10073"/>
                      <a:gd name="connsiteX33" fmla="*/ 4571 w 10000"/>
                      <a:gd name="connsiteY33" fmla="*/ 5532 h 10073"/>
                      <a:gd name="connsiteX34" fmla="*/ 1643 w 10000"/>
                      <a:gd name="connsiteY34" fmla="*/ 9728 h 10073"/>
                      <a:gd name="connsiteX35" fmla="*/ 1429 w 10000"/>
                      <a:gd name="connsiteY35" fmla="*/ 9901 h 10073"/>
                      <a:gd name="connsiteX36" fmla="*/ 1214 w 10000"/>
                      <a:gd name="connsiteY36" fmla="*/ 9958 h 10073"/>
                      <a:gd name="connsiteX37" fmla="*/ 929 w 10000"/>
                      <a:gd name="connsiteY37" fmla="*/ 10073 h 10073"/>
                      <a:gd name="connsiteX38" fmla="*/ 643 w 10000"/>
                      <a:gd name="connsiteY38" fmla="*/ 10073 h 10073"/>
                      <a:gd name="connsiteX39" fmla="*/ 429 w 10000"/>
                      <a:gd name="connsiteY39" fmla="*/ 9958 h 10073"/>
                      <a:gd name="connsiteX40" fmla="*/ 286 w 10000"/>
                      <a:gd name="connsiteY40" fmla="*/ 9843 h 10073"/>
                      <a:gd name="connsiteX41" fmla="*/ 71 w 10000"/>
                      <a:gd name="connsiteY41" fmla="*/ 9670 h 10073"/>
                      <a:gd name="connsiteX42" fmla="*/ 0 w 10000"/>
                      <a:gd name="connsiteY42" fmla="*/ 9441 h 10073"/>
                      <a:gd name="connsiteX43" fmla="*/ 71 w 10000"/>
                      <a:gd name="connsiteY43" fmla="*/ 9269 h 10073"/>
                      <a:gd name="connsiteX44" fmla="*/ 71 w 10000"/>
                      <a:gd name="connsiteY44" fmla="*/ 9038 h 10073"/>
                      <a:gd name="connsiteX45" fmla="*/ 5071 w 10000"/>
                      <a:gd name="connsiteY45" fmla="*/ 2142 h 10073"/>
                      <a:gd name="connsiteX46" fmla="*/ 5786 w 10000"/>
                      <a:gd name="connsiteY46" fmla="*/ 1280 h 10073"/>
                      <a:gd name="connsiteX47" fmla="*/ 4286 w 10000"/>
                      <a:gd name="connsiteY47" fmla="*/ 1970 h 10073"/>
                      <a:gd name="connsiteX48" fmla="*/ 3286 w 10000"/>
                      <a:gd name="connsiteY48" fmla="*/ 3464 h 10073"/>
                      <a:gd name="connsiteX49" fmla="*/ 2357 w 10000"/>
                      <a:gd name="connsiteY49" fmla="*/ 3693 h 10073"/>
                      <a:gd name="connsiteX50" fmla="*/ 2214 w 10000"/>
                      <a:gd name="connsiteY50" fmla="*/ 3003 h 10073"/>
                      <a:gd name="connsiteX51" fmla="*/ 3411 w 10000"/>
                      <a:gd name="connsiteY51" fmla="*/ 1315 h 10073"/>
                      <a:gd name="connsiteX52" fmla="*/ 5929 w 10000"/>
                      <a:gd name="connsiteY52" fmla="*/ 73 h 10073"/>
                      <a:gd name="connsiteX0" fmla="*/ 5929 w 10000"/>
                      <a:gd name="connsiteY0" fmla="*/ 73 h 10073"/>
                      <a:gd name="connsiteX1" fmla="*/ 6643 w 10000"/>
                      <a:gd name="connsiteY1" fmla="*/ 73 h 10073"/>
                      <a:gd name="connsiteX2" fmla="*/ 6643 w 10000"/>
                      <a:gd name="connsiteY2" fmla="*/ 73 h 10073"/>
                      <a:gd name="connsiteX3" fmla="*/ 8643 w 10000"/>
                      <a:gd name="connsiteY3" fmla="*/ 992 h 10073"/>
                      <a:gd name="connsiteX4" fmla="*/ 8857 w 10000"/>
                      <a:gd name="connsiteY4" fmla="*/ 1394 h 10073"/>
                      <a:gd name="connsiteX5" fmla="*/ 8857 w 10000"/>
                      <a:gd name="connsiteY5" fmla="*/ 3061 h 10073"/>
                      <a:gd name="connsiteX6" fmla="*/ 9929 w 10000"/>
                      <a:gd name="connsiteY6" fmla="*/ 4613 h 10073"/>
                      <a:gd name="connsiteX7" fmla="*/ 10000 w 10000"/>
                      <a:gd name="connsiteY7" fmla="*/ 4786 h 10073"/>
                      <a:gd name="connsiteX8" fmla="*/ 10000 w 10000"/>
                      <a:gd name="connsiteY8" fmla="*/ 5015 h 10073"/>
                      <a:gd name="connsiteX9" fmla="*/ 9929 w 10000"/>
                      <a:gd name="connsiteY9" fmla="*/ 5187 h 10073"/>
                      <a:gd name="connsiteX10" fmla="*/ 9714 w 10000"/>
                      <a:gd name="connsiteY10" fmla="*/ 5245 h 10073"/>
                      <a:gd name="connsiteX11" fmla="*/ 9429 w 10000"/>
                      <a:gd name="connsiteY11" fmla="*/ 5303 h 10073"/>
                      <a:gd name="connsiteX12" fmla="*/ 9214 w 10000"/>
                      <a:gd name="connsiteY12" fmla="*/ 5303 h 10073"/>
                      <a:gd name="connsiteX13" fmla="*/ 9000 w 10000"/>
                      <a:gd name="connsiteY13" fmla="*/ 5245 h 10073"/>
                      <a:gd name="connsiteX14" fmla="*/ 8857 w 10000"/>
                      <a:gd name="connsiteY14" fmla="*/ 5073 h 10073"/>
                      <a:gd name="connsiteX15" fmla="*/ 7786 w 10000"/>
                      <a:gd name="connsiteY15" fmla="*/ 3636 h 10073"/>
                      <a:gd name="connsiteX16" fmla="*/ 7571 w 10000"/>
                      <a:gd name="connsiteY16" fmla="*/ 3234 h 10073"/>
                      <a:gd name="connsiteX17" fmla="*/ 7571 w 10000"/>
                      <a:gd name="connsiteY17" fmla="*/ 2315 h 10073"/>
                      <a:gd name="connsiteX18" fmla="*/ 5857 w 10000"/>
                      <a:gd name="connsiteY18" fmla="*/ 4728 h 10073"/>
                      <a:gd name="connsiteX19" fmla="*/ 7286 w 10000"/>
                      <a:gd name="connsiteY19" fmla="*/ 6740 h 10073"/>
                      <a:gd name="connsiteX20" fmla="*/ 7429 w 10000"/>
                      <a:gd name="connsiteY20" fmla="*/ 6854 h 10073"/>
                      <a:gd name="connsiteX21" fmla="*/ 7500 w 10000"/>
                      <a:gd name="connsiteY21" fmla="*/ 7084 h 10073"/>
                      <a:gd name="connsiteX22" fmla="*/ 7500 w 10000"/>
                      <a:gd name="connsiteY22" fmla="*/ 9325 h 10073"/>
                      <a:gd name="connsiteX23" fmla="*/ 7429 w 10000"/>
                      <a:gd name="connsiteY23" fmla="*/ 9670 h 10073"/>
                      <a:gd name="connsiteX24" fmla="*/ 7214 w 10000"/>
                      <a:gd name="connsiteY24" fmla="*/ 9901 h 10073"/>
                      <a:gd name="connsiteX25" fmla="*/ 7000 w 10000"/>
                      <a:gd name="connsiteY25" fmla="*/ 9958 h 10073"/>
                      <a:gd name="connsiteX26" fmla="*/ 6643 w 10000"/>
                      <a:gd name="connsiteY26" fmla="*/ 10073 h 10073"/>
                      <a:gd name="connsiteX27" fmla="*/ 6357 w 10000"/>
                      <a:gd name="connsiteY27" fmla="*/ 9958 h 10073"/>
                      <a:gd name="connsiteX28" fmla="*/ 6071 w 10000"/>
                      <a:gd name="connsiteY28" fmla="*/ 9901 h 10073"/>
                      <a:gd name="connsiteX29" fmla="*/ 5857 w 10000"/>
                      <a:gd name="connsiteY29" fmla="*/ 9670 h 10073"/>
                      <a:gd name="connsiteX30" fmla="*/ 5857 w 10000"/>
                      <a:gd name="connsiteY30" fmla="*/ 9325 h 10073"/>
                      <a:gd name="connsiteX31" fmla="*/ 5857 w 10000"/>
                      <a:gd name="connsiteY31" fmla="*/ 7257 h 10073"/>
                      <a:gd name="connsiteX32" fmla="*/ 4571 w 10000"/>
                      <a:gd name="connsiteY32" fmla="*/ 5532 h 10073"/>
                      <a:gd name="connsiteX33" fmla="*/ 1643 w 10000"/>
                      <a:gd name="connsiteY33" fmla="*/ 9728 h 10073"/>
                      <a:gd name="connsiteX34" fmla="*/ 1429 w 10000"/>
                      <a:gd name="connsiteY34" fmla="*/ 9901 h 10073"/>
                      <a:gd name="connsiteX35" fmla="*/ 1214 w 10000"/>
                      <a:gd name="connsiteY35" fmla="*/ 9958 h 10073"/>
                      <a:gd name="connsiteX36" fmla="*/ 929 w 10000"/>
                      <a:gd name="connsiteY36" fmla="*/ 10073 h 10073"/>
                      <a:gd name="connsiteX37" fmla="*/ 643 w 10000"/>
                      <a:gd name="connsiteY37" fmla="*/ 10073 h 10073"/>
                      <a:gd name="connsiteX38" fmla="*/ 429 w 10000"/>
                      <a:gd name="connsiteY38" fmla="*/ 9958 h 10073"/>
                      <a:gd name="connsiteX39" fmla="*/ 286 w 10000"/>
                      <a:gd name="connsiteY39" fmla="*/ 9843 h 10073"/>
                      <a:gd name="connsiteX40" fmla="*/ 71 w 10000"/>
                      <a:gd name="connsiteY40" fmla="*/ 9670 h 10073"/>
                      <a:gd name="connsiteX41" fmla="*/ 0 w 10000"/>
                      <a:gd name="connsiteY41" fmla="*/ 9441 h 10073"/>
                      <a:gd name="connsiteX42" fmla="*/ 71 w 10000"/>
                      <a:gd name="connsiteY42" fmla="*/ 9269 h 10073"/>
                      <a:gd name="connsiteX43" fmla="*/ 71 w 10000"/>
                      <a:gd name="connsiteY43" fmla="*/ 9038 h 10073"/>
                      <a:gd name="connsiteX44" fmla="*/ 5071 w 10000"/>
                      <a:gd name="connsiteY44" fmla="*/ 2142 h 10073"/>
                      <a:gd name="connsiteX45" fmla="*/ 5786 w 10000"/>
                      <a:gd name="connsiteY45" fmla="*/ 1280 h 10073"/>
                      <a:gd name="connsiteX46" fmla="*/ 4286 w 10000"/>
                      <a:gd name="connsiteY46" fmla="*/ 1970 h 10073"/>
                      <a:gd name="connsiteX47" fmla="*/ 3286 w 10000"/>
                      <a:gd name="connsiteY47" fmla="*/ 3464 h 10073"/>
                      <a:gd name="connsiteX48" fmla="*/ 2357 w 10000"/>
                      <a:gd name="connsiteY48" fmla="*/ 3693 h 10073"/>
                      <a:gd name="connsiteX49" fmla="*/ 2214 w 10000"/>
                      <a:gd name="connsiteY49" fmla="*/ 3003 h 10073"/>
                      <a:gd name="connsiteX50" fmla="*/ 3411 w 10000"/>
                      <a:gd name="connsiteY50" fmla="*/ 1315 h 10073"/>
                      <a:gd name="connsiteX51" fmla="*/ 5929 w 10000"/>
                      <a:gd name="connsiteY51" fmla="*/ 73 h 10073"/>
                      <a:gd name="connsiteX0" fmla="*/ 5929 w 10000"/>
                      <a:gd name="connsiteY0" fmla="*/ 73 h 10073"/>
                      <a:gd name="connsiteX1" fmla="*/ 6643 w 10000"/>
                      <a:gd name="connsiteY1" fmla="*/ 73 h 10073"/>
                      <a:gd name="connsiteX2" fmla="*/ 6643 w 10000"/>
                      <a:gd name="connsiteY2" fmla="*/ 73 h 10073"/>
                      <a:gd name="connsiteX3" fmla="*/ 8643 w 10000"/>
                      <a:gd name="connsiteY3" fmla="*/ 992 h 10073"/>
                      <a:gd name="connsiteX4" fmla="*/ 8857 w 10000"/>
                      <a:gd name="connsiteY4" fmla="*/ 1394 h 10073"/>
                      <a:gd name="connsiteX5" fmla="*/ 8857 w 10000"/>
                      <a:gd name="connsiteY5" fmla="*/ 3061 h 10073"/>
                      <a:gd name="connsiteX6" fmla="*/ 9929 w 10000"/>
                      <a:gd name="connsiteY6" fmla="*/ 4613 h 10073"/>
                      <a:gd name="connsiteX7" fmla="*/ 10000 w 10000"/>
                      <a:gd name="connsiteY7" fmla="*/ 4786 h 10073"/>
                      <a:gd name="connsiteX8" fmla="*/ 10000 w 10000"/>
                      <a:gd name="connsiteY8" fmla="*/ 5015 h 10073"/>
                      <a:gd name="connsiteX9" fmla="*/ 9929 w 10000"/>
                      <a:gd name="connsiteY9" fmla="*/ 5187 h 10073"/>
                      <a:gd name="connsiteX10" fmla="*/ 9714 w 10000"/>
                      <a:gd name="connsiteY10" fmla="*/ 5245 h 10073"/>
                      <a:gd name="connsiteX11" fmla="*/ 9429 w 10000"/>
                      <a:gd name="connsiteY11" fmla="*/ 5303 h 10073"/>
                      <a:gd name="connsiteX12" fmla="*/ 9214 w 10000"/>
                      <a:gd name="connsiteY12" fmla="*/ 5303 h 10073"/>
                      <a:gd name="connsiteX13" fmla="*/ 9000 w 10000"/>
                      <a:gd name="connsiteY13" fmla="*/ 5245 h 10073"/>
                      <a:gd name="connsiteX14" fmla="*/ 8857 w 10000"/>
                      <a:gd name="connsiteY14" fmla="*/ 5073 h 10073"/>
                      <a:gd name="connsiteX15" fmla="*/ 7571 w 10000"/>
                      <a:gd name="connsiteY15" fmla="*/ 3234 h 10073"/>
                      <a:gd name="connsiteX16" fmla="*/ 7571 w 10000"/>
                      <a:gd name="connsiteY16" fmla="*/ 2315 h 10073"/>
                      <a:gd name="connsiteX17" fmla="*/ 5857 w 10000"/>
                      <a:gd name="connsiteY17" fmla="*/ 4728 h 10073"/>
                      <a:gd name="connsiteX18" fmla="*/ 7286 w 10000"/>
                      <a:gd name="connsiteY18" fmla="*/ 6740 h 10073"/>
                      <a:gd name="connsiteX19" fmla="*/ 7429 w 10000"/>
                      <a:gd name="connsiteY19" fmla="*/ 6854 h 10073"/>
                      <a:gd name="connsiteX20" fmla="*/ 7500 w 10000"/>
                      <a:gd name="connsiteY20" fmla="*/ 7084 h 10073"/>
                      <a:gd name="connsiteX21" fmla="*/ 7500 w 10000"/>
                      <a:gd name="connsiteY21" fmla="*/ 9325 h 10073"/>
                      <a:gd name="connsiteX22" fmla="*/ 7429 w 10000"/>
                      <a:gd name="connsiteY22" fmla="*/ 9670 h 10073"/>
                      <a:gd name="connsiteX23" fmla="*/ 7214 w 10000"/>
                      <a:gd name="connsiteY23" fmla="*/ 9901 h 10073"/>
                      <a:gd name="connsiteX24" fmla="*/ 7000 w 10000"/>
                      <a:gd name="connsiteY24" fmla="*/ 9958 h 10073"/>
                      <a:gd name="connsiteX25" fmla="*/ 6643 w 10000"/>
                      <a:gd name="connsiteY25" fmla="*/ 10073 h 10073"/>
                      <a:gd name="connsiteX26" fmla="*/ 6357 w 10000"/>
                      <a:gd name="connsiteY26" fmla="*/ 9958 h 10073"/>
                      <a:gd name="connsiteX27" fmla="*/ 6071 w 10000"/>
                      <a:gd name="connsiteY27" fmla="*/ 9901 h 10073"/>
                      <a:gd name="connsiteX28" fmla="*/ 5857 w 10000"/>
                      <a:gd name="connsiteY28" fmla="*/ 9670 h 10073"/>
                      <a:gd name="connsiteX29" fmla="*/ 5857 w 10000"/>
                      <a:gd name="connsiteY29" fmla="*/ 9325 h 10073"/>
                      <a:gd name="connsiteX30" fmla="*/ 5857 w 10000"/>
                      <a:gd name="connsiteY30" fmla="*/ 7257 h 10073"/>
                      <a:gd name="connsiteX31" fmla="*/ 4571 w 10000"/>
                      <a:gd name="connsiteY31" fmla="*/ 5532 h 10073"/>
                      <a:gd name="connsiteX32" fmla="*/ 1643 w 10000"/>
                      <a:gd name="connsiteY32" fmla="*/ 9728 h 10073"/>
                      <a:gd name="connsiteX33" fmla="*/ 1429 w 10000"/>
                      <a:gd name="connsiteY33" fmla="*/ 9901 h 10073"/>
                      <a:gd name="connsiteX34" fmla="*/ 1214 w 10000"/>
                      <a:gd name="connsiteY34" fmla="*/ 9958 h 10073"/>
                      <a:gd name="connsiteX35" fmla="*/ 929 w 10000"/>
                      <a:gd name="connsiteY35" fmla="*/ 10073 h 10073"/>
                      <a:gd name="connsiteX36" fmla="*/ 643 w 10000"/>
                      <a:gd name="connsiteY36" fmla="*/ 10073 h 10073"/>
                      <a:gd name="connsiteX37" fmla="*/ 429 w 10000"/>
                      <a:gd name="connsiteY37" fmla="*/ 9958 h 10073"/>
                      <a:gd name="connsiteX38" fmla="*/ 286 w 10000"/>
                      <a:gd name="connsiteY38" fmla="*/ 9843 h 10073"/>
                      <a:gd name="connsiteX39" fmla="*/ 71 w 10000"/>
                      <a:gd name="connsiteY39" fmla="*/ 9670 h 10073"/>
                      <a:gd name="connsiteX40" fmla="*/ 0 w 10000"/>
                      <a:gd name="connsiteY40" fmla="*/ 9441 h 10073"/>
                      <a:gd name="connsiteX41" fmla="*/ 71 w 10000"/>
                      <a:gd name="connsiteY41" fmla="*/ 9269 h 10073"/>
                      <a:gd name="connsiteX42" fmla="*/ 71 w 10000"/>
                      <a:gd name="connsiteY42" fmla="*/ 9038 h 10073"/>
                      <a:gd name="connsiteX43" fmla="*/ 5071 w 10000"/>
                      <a:gd name="connsiteY43" fmla="*/ 2142 h 10073"/>
                      <a:gd name="connsiteX44" fmla="*/ 5786 w 10000"/>
                      <a:gd name="connsiteY44" fmla="*/ 1280 h 10073"/>
                      <a:gd name="connsiteX45" fmla="*/ 4286 w 10000"/>
                      <a:gd name="connsiteY45" fmla="*/ 1970 h 10073"/>
                      <a:gd name="connsiteX46" fmla="*/ 3286 w 10000"/>
                      <a:gd name="connsiteY46" fmla="*/ 3464 h 10073"/>
                      <a:gd name="connsiteX47" fmla="*/ 2357 w 10000"/>
                      <a:gd name="connsiteY47" fmla="*/ 3693 h 10073"/>
                      <a:gd name="connsiteX48" fmla="*/ 2214 w 10000"/>
                      <a:gd name="connsiteY48" fmla="*/ 3003 h 10073"/>
                      <a:gd name="connsiteX49" fmla="*/ 3411 w 10000"/>
                      <a:gd name="connsiteY49" fmla="*/ 1315 h 10073"/>
                      <a:gd name="connsiteX50" fmla="*/ 5929 w 10000"/>
                      <a:gd name="connsiteY50" fmla="*/ 73 h 10073"/>
                      <a:gd name="connsiteX0" fmla="*/ 5929 w 10000"/>
                      <a:gd name="connsiteY0" fmla="*/ 73 h 10073"/>
                      <a:gd name="connsiteX1" fmla="*/ 6643 w 10000"/>
                      <a:gd name="connsiteY1" fmla="*/ 73 h 10073"/>
                      <a:gd name="connsiteX2" fmla="*/ 6643 w 10000"/>
                      <a:gd name="connsiteY2" fmla="*/ 73 h 10073"/>
                      <a:gd name="connsiteX3" fmla="*/ 8643 w 10000"/>
                      <a:gd name="connsiteY3" fmla="*/ 992 h 10073"/>
                      <a:gd name="connsiteX4" fmla="*/ 8857 w 10000"/>
                      <a:gd name="connsiteY4" fmla="*/ 1394 h 10073"/>
                      <a:gd name="connsiteX5" fmla="*/ 8857 w 10000"/>
                      <a:gd name="connsiteY5" fmla="*/ 3061 h 10073"/>
                      <a:gd name="connsiteX6" fmla="*/ 9929 w 10000"/>
                      <a:gd name="connsiteY6" fmla="*/ 4613 h 10073"/>
                      <a:gd name="connsiteX7" fmla="*/ 10000 w 10000"/>
                      <a:gd name="connsiteY7" fmla="*/ 4786 h 10073"/>
                      <a:gd name="connsiteX8" fmla="*/ 10000 w 10000"/>
                      <a:gd name="connsiteY8" fmla="*/ 5015 h 10073"/>
                      <a:gd name="connsiteX9" fmla="*/ 9929 w 10000"/>
                      <a:gd name="connsiteY9" fmla="*/ 5187 h 10073"/>
                      <a:gd name="connsiteX10" fmla="*/ 9714 w 10000"/>
                      <a:gd name="connsiteY10" fmla="*/ 5245 h 10073"/>
                      <a:gd name="connsiteX11" fmla="*/ 9214 w 10000"/>
                      <a:gd name="connsiteY11" fmla="*/ 5303 h 10073"/>
                      <a:gd name="connsiteX12" fmla="*/ 9000 w 10000"/>
                      <a:gd name="connsiteY12" fmla="*/ 5245 h 10073"/>
                      <a:gd name="connsiteX13" fmla="*/ 8857 w 10000"/>
                      <a:gd name="connsiteY13" fmla="*/ 5073 h 10073"/>
                      <a:gd name="connsiteX14" fmla="*/ 7571 w 10000"/>
                      <a:gd name="connsiteY14" fmla="*/ 3234 h 10073"/>
                      <a:gd name="connsiteX15" fmla="*/ 7571 w 10000"/>
                      <a:gd name="connsiteY15" fmla="*/ 2315 h 10073"/>
                      <a:gd name="connsiteX16" fmla="*/ 5857 w 10000"/>
                      <a:gd name="connsiteY16" fmla="*/ 4728 h 10073"/>
                      <a:gd name="connsiteX17" fmla="*/ 7286 w 10000"/>
                      <a:gd name="connsiteY17" fmla="*/ 6740 h 10073"/>
                      <a:gd name="connsiteX18" fmla="*/ 7429 w 10000"/>
                      <a:gd name="connsiteY18" fmla="*/ 6854 h 10073"/>
                      <a:gd name="connsiteX19" fmla="*/ 7500 w 10000"/>
                      <a:gd name="connsiteY19" fmla="*/ 7084 h 10073"/>
                      <a:gd name="connsiteX20" fmla="*/ 7500 w 10000"/>
                      <a:gd name="connsiteY20" fmla="*/ 9325 h 10073"/>
                      <a:gd name="connsiteX21" fmla="*/ 7429 w 10000"/>
                      <a:gd name="connsiteY21" fmla="*/ 9670 h 10073"/>
                      <a:gd name="connsiteX22" fmla="*/ 7214 w 10000"/>
                      <a:gd name="connsiteY22" fmla="*/ 9901 h 10073"/>
                      <a:gd name="connsiteX23" fmla="*/ 7000 w 10000"/>
                      <a:gd name="connsiteY23" fmla="*/ 9958 h 10073"/>
                      <a:gd name="connsiteX24" fmla="*/ 6643 w 10000"/>
                      <a:gd name="connsiteY24" fmla="*/ 10073 h 10073"/>
                      <a:gd name="connsiteX25" fmla="*/ 6357 w 10000"/>
                      <a:gd name="connsiteY25" fmla="*/ 9958 h 10073"/>
                      <a:gd name="connsiteX26" fmla="*/ 6071 w 10000"/>
                      <a:gd name="connsiteY26" fmla="*/ 9901 h 10073"/>
                      <a:gd name="connsiteX27" fmla="*/ 5857 w 10000"/>
                      <a:gd name="connsiteY27" fmla="*/ 9670 h 10073"/>
                      <a:gd name="connsiteX28" fmla="*/ 5857 w 10000"/>
                      <a:gd name="connsiteY28" fmla="*/ 9325 h 10073"/>
                      <a:gd name="connsiteX29" fmla="*/ 5857 w 10000"/>
                      <a:gd name="connsiteY29" fmla="*/ 7257 h 10073"/>
                      <a:gd name="connsiteX30" fmla="*/ 4571 w 10000"/>
                      <a:gd name="connsiteY30" fmla="*/ 5532 h 10073"/>
                      <a:gd name="connsiteX31" fmla="*/ 1643 w 10000"/>
                      <a:gd name="connsiteY31" fmla="*/ 9728 h 10073"/>
                      <a:gd name="connsiteX32" fmla="*/ 1429 w 10000"/>
                      <a:gd name="connsiteY32" fmla="*/ 9901 h 10073"/>
                      <a:gd name="connsiteX33" fmla="*/ 1214 w 10000"/>
                      <a:gd name="connsiteY33" fmla="*/ 9958 h 10073"/>
                      <a:gd name="connsiteX34" fmla="*/ 929 w 10000"/>
                      <a:gd name="connsiteY34" fmla="*/ 10073 h 10073"/>
                      <a:gd name="connsiteX35" fmla="*/ 643 w 10000"/>
                      <a:gd name="connsiteY35" fmla="*/ 10073 h 10073"/>
                      <a:gd name="connsiteX36" fmla="*/ 429 w 10000"/>
                      <a:gd name="connsiteY36" fmla="*/ 9958 h 10073"/>
                      <a:gd name="connsiteX37" fmla="*/ 286 w 10000"/>
                      <a:gd name="connsiteY37" fmla="*/ 9843 h 10073"/>
                      <a:gd name="connsiteX38" fmla="*/ 71 w 10000"/>
                      <a:gd name="connsiteY38" fmla="*/ 9670 h 10073"/>
                      <a:gd name="connsiteX39" fmla="*/ 0 w 10000"/>
                      <a:gd name="connsiteY39" fmla="*/ 9441 h 10073"/>
                      <a:gd name="connsiteX40" fmla="*/ 71 w 10000"/>
                      <a:gd name="connsiteY40" fmla="*/ 9269 h 10073"/>
                      <a:gd name="connsiteX41" fmla="*/ 71 w 10000"/>
                      <a:gd name="connsiteY41" fmla="*/ 9038 h 10073"/>
                      <a:gd name="connsiteX42" fmla="*/ 5071 w 10000"/>
                      <a:gd name="connsiteY42" fmla="*/ 2142 h 10073"/>
                      <a:gd name="connsiteX43" fmla="*/ 5786 w 10000"/>
                      <a:gd name="connsiteY43" fmla="*/ 1280 h 10073"/>
                      <a:gd name="connsiteX44" fmla="*/ 4286 w 10000"/>
                      <a:gd name="connsiteY44" fmla="*/ 1970 h 10073"/>
                      <a:gd name="connsiteX45" fmla="*/ 3286 w 10000"/>
                      <a:gd name="connsiteY45" fmla="*/ 3464 h 10073"/>
                      <a:gd name="connsiteX46" fmla="*/ 2357 w 10000"/>
                      <a:gd name="connsiteY46" fmla="*/ 3693 h 10073"/>
                      <a:gd name="connsiteX47" fmla="*/ 2214 w 10000"/>
                      <a:gd name="connsiteY47" fmla="*/ 3003 h 10073"/>
                      <a:gd name="connsiteX48" fmla="*/ 3411 w 10000"/>
                      <a:gd name="connsiteY48" fmla="*/ 1315 h 10073"/>
                      <a:gd name="connsiteX49" fmla="*/ 5929 w 10000"/>
                      <a:gd name="connsiteY49" fmla="*/ 73 h 10073"/>
                      <a:gd name="connsiteX0" fmla="*/ 5929 w 10000"/>
                      <a:gd name="connsiteY0" fmla="*/ 73 h 10073"/>
                      <a:gd name="connsiteX1" fmla="*/ 6643 w 10000"/>
                      <a:gd name="connsiteY1" fmla="*/ 73 h 10073"/>
                      <a:gd name="connsiteX2" fmla="*/ 6643 w 10000"/>
                      <a:gd name="connsiteY2" fmla="*/ 73 h 10073"/>
                      <a:gd name="connsiteX3" fmla="*/ 8643 w 10000"/>
                      <a:gd name="connsiteY3" fmla="*/ 992 h 10073"/>
                      <a:gd name="connsiteX4" fmla="*/ 8857 w 10000"/>
                      <a:gd name="connsiteY4" fmla="*/ 1394 h 10073"/>
                      <a:gd name="connsiteX5" fmla="*/ 8857 w 10000"/>
                      <a:gd name="connsiteY5" fmla="*/ 3061 h 10073"/>
                      <a:gd name="connsiteX6" fmla="*/ 9929 w 10000"/>
                      <a:gd name="connsiteY6" fmla="*/ 4613 h 10073"/>
                      <a:gd name="connsiteX7" fmla="*/ 10000 w 10000"/>
                      <a:gd name="connsiteY7" fmla="*/ 4786 h 10073"/>
                      <a:gd name="connsiteX8" fmla="*/ 10000 w 10000"/>
                      <a:gd name="connsiteY8" fmla="*/ 5015 h 10073"/>
                      <a:gd name="connsiteX9" fmla="*/ 9714 w 10000"/>
                      <a:gd name="connsiteY9" fmla="*/ 5245 h 10073"/>
                      <a:gd name="connsiteX10" fmla="*/ 9214 w 10000"/>
                      <a:gd name="connsiteY10" fmla="*/ 5303 h 10073"/>
                      <a:gd name="connsiteX11" fmla="*/ 9000 w 10000"/>
                      <a:gd name="connsiteY11" fmla="*/ 5245 h 10073"/>
                      <a:gd name="connsiteX12" fmla="*/ 8857 w 10000"/>
                      <a:gd name="connsiteY12" fmla="*/ 5073 h 10073"/>
                      <a:gd name="connsiteX13" fmla="*/ 7571 w 10000"/>
                      <a:gd name="connsiteY13" fmla="*/ 3234 h 10073"/>
                      <a:gd name="connsiteX14" fmla="*/ 7571 w 10000"/>
                      <a:gd name="connsiteY14" fmla="*/ 2315 h 10073"/>
                      <a:gd name="connsiteX15" fmla="*/ 5857 w 10000"/>
                      <a:gd name="connsiteY15" fmla="*/ 4728 h 10073"/>
                      <a:gd name="connsiteX16" fmla="*/ 7286 w 10000"/>
                      <a:gd name="connsiteY16" fmla="*/ 6740 h 10073"/>
                      <a:gd name="connsiteX17" fmla="*/ 7429 w 10000"/>
                      <a:gd name="connsiteY17" fmla="*/ 6854 h 10073"/>
                      <a:gd name="connsiteX18" fmla="*/ 7500 w 10000"/>
                      <a:gd name="connsiteY18" fmla="*/ 7084 h 10073"/>
                      <a:gd name="connsiteX19" fmla="*/ 7500 w 10000"/>
                      <a:gd name="connsiteY19" fmla="*/ 9325 h 10073"/>
                      <a:gd name="connsiteX20" fmla="*/ 7429 w 10000"/>
                      <a:gd name="connsiteY20" fmla="*/ 9670 h 10073"/>
                      <a:gd name="connsiteX21" fmla="*/ 7214 w 10000"/>
                      <a:gd name="connsiteY21" fmla="*/ 9901 h 10073"/>
                      <a:gd name="connsiteX22" fmla="*/ 7000 w 10000"/>
                      <a:gd name="connsiteY22" fmla="*/ 9958 h 10073"/>
                      <a:gd name="connsiteX23" fmla="*/ 6643 w 10000"/>
                      <a:gd name="connsiteY23" fmla="*/ 10073 h 10073"/>
                      <a:gd name="connsiteX24" fmla="*/ 6357 w 10000"/>
                      <a:gd name="connsiteY24" fmla="*/ 9958 h 10073"/>
                      <a:gd name="connsiteX25" fmla="*/ 6071 w 10000"/>
                      <a:gd name="connsiteY25" fmla="*/ 9901 h 10073"/>
                      <a:gd name="connsiteX26" fmla="*/ 5857 w 10000"/>
                      <a:gd name="connsiteY26" fmla="*/ 9670 h 10073"/>
                      <a:gd name="connsiteX27" fmla="*/ 5857 w 10000"/>
                      <a:gd name="connsiteY27" fmla="*/ 9325 h 10073"/>
                      <a:gd name="connsiteX28" fmla="*/ 5857 w 10000"/>
                      <a:gd name="connsiteY28" fmla="*/ 7257 h 10073"/>
                      <a:gd name="connsiteX29" fmla="*/ 4571 w 10000"/>
                      <a:gd name="connsiteY29" fmla="*/ 5532 h 10073"/>
                      <a:gd name="connsiteX30" fmla="*/ 1643 w 10000"/>
                      <a:gd name="connsiteY30" fmla="*/ 9728 h 10073"/>
                      <a:gd name="connsiteX31" fmla="*/ 1429 w 10000"/>
                      <a:gd name="connsiteY31" fmla="*/ 9901 h 10073"/>
                      <a:gd name="connsiteX32" fmla="*/ 1214 w 10000"/>
                      <a:gd name="connsiteY32" fmla="*/ 9958 h 10073"/>
                      <a:gd name="connsiteX33" fmla="*/ 929 w 10000"/>
                      <a:gd name="connsiteY33" fmla="*/ 10073 h 10073"/>
                      <a:gd name="connsiteX34" fmla="*/ 643 w 10000"/>
                      <a:gd name="connsiteY34" fmla="*/ 10073 h 10073"/>
                      <a:gd name="connsiteX35" fmla="*/ 429 w 10000"/>
                      <a:gd name="connsiteY35" fmla="*/ 9958 h 10073"/>
                      <a:gd name="connsiteX36" fmla="*/ 286 w 10000"/>
                      <a:gd name="connsiteY36" fmla="*/ 9843 h 10073"/>
                      <a:gd name="connsiteX37" fmla="*/ 71 w 10000"/>
                      <a:gd name="connsiteY37" fmla="*/ 9670 h 10073"/>
                      <a:gd name="connsiteX38" fmla="*/ 0 w 10000"/>
                      <a:gd name="connsiteY38" fmla="*/ 9441 h 10073"/>
                      <a:gd name="connsiteX39" fmla="*/ 71 w 10000"/>
                      <a:gd name="connsiteY39" fmla="*/ 9269 h 10073"/>
                      <a:gd name="connsiteX40" fmla="*/ 71 w 10000"/>
                      <a:gd name="connsiteY40" fmla="*/ 9038 h 10073"/>
                      <a:gd name="connsiteX41" fmla="*/ 5071 w 10000"/>
                      <a:gd name="connsiteY41" fmla="*/ 2142 h 10073"/>
                      <a:gd name="connsiteX42" fmla="*/ 5786 w 10000"/>
                      <a:gd name="connsiteY42" fmla="*/ 1280 h 10073"/>
                      <a:gd name="connsiteX43" fmla="*/ 4286 w 10000"/>
                      <a:gd name="connsiteY43" fmla="*/ 1970 h 10073"/>
                      <a:gd name="connsiteX44" fmla="*/ 3286 w 10000"/>
                      <a:gd name="connsiteY44" fmla="*/ 3464 h 10073"/>
                      <a:gd name="connsiteX45" fmla="*/ 2357 w 10000"/>
                      <a:gd name="connsiteY45" fmla="*/ 3693 h 10073"/>
                      <a:gd name="connsiteX46" fmla="*/ 2214 w 10000"/>
                      <a:gd name="connsiteY46" fmla="*/ 3003 h 10073"/>
                      <a:gd name="connsiteX47" fmla="*/ 3411 w 10000"/>
                      <a:gd name="connsiteY47" fmla="*/ 1315 h 10073"/>
                      <a:gd name="connsiteX48" fmla="*/ 5929 w 10000"/>
                      <a:gd name="connsiteY48" fmla="*/ 73 h 10073"/>
                      <a:gd name="connsiteX0" fmla="*/ 5929 w 10000"/>
                      <a:gd name="connsiteY0" fmla="*/ 73 h 10073"/>
                      <a:gd name="connsiteX1" fmla="*/ 6643 w 10000"/>
                      <a:gd name="connsiteY1" fmla="*/ 73 h 10073"/>
                      <a:gd name="connsiteX2" fmla="*/ 6643 w 10000"/>
                      <a:gd name="connsiteY2" fmla="*/ 73 h 10073"/>
                      <a:gd name="connsiteX3" fmla="*/ 8643 w 10000"/>
                      <a:gd name="connsiteY3" fmla="*/ 992 h 10073"/>
                      <a:gd name="connsiteX4" fmla="*/ 8857 w 10000"/>
                      <a:gd name="connsiteY4" fmla="*/ 1394 h 10073"/>
                      <a:gd name="connsiteX5" fmla="*/ 8857 w 10000"/>
                      <a:gd name="connsiteY5" fmla="*/ 3061 h 10073"/>
                      <a:gd name="connsiteX6" fmla="*/ 9929 w 10000"/>
                      <a:gd name="connsiteY6" fmla="*/ 4613 h 10073"/>
                      <a:gd name="connsiteX7" fmla="*/ 10000 w 10000"/>
                      <a:gd name="connsiteY7" fmla="*/ 4786 h 10073"/>
                      <a:gd name="connsiteX8" fmla="*/ 9714 w 10000"/>
                      <a:gd name="connsiteY8" fmla="*/ 5245 h 10073"/>
                      <a:gd name="connsiteX9" fmla="*/ 9214 w 10000"/>
                      <a:gd name="connsiteY9" fmla="*/ 5303 h 10073"/>
                      <a:gd name="connsiteX10" fmla="*/ 9000 w 10000"/>
                      <a:gd name="connsiteY10" fmla="*/ 5245 h 10073"/>
                      <a:gd name="connsiteX11" fmla="*/ 8857 w 10000"/>
                      <a:gd name="connsiteY11" fmla="*/ 5073 h 10073"/>
                      <a:gd name="connsiteX12" fmla="*/ 7571 w 10000"/>
                      <a:gd name="connsiteY12" fmla="*/ 3234 h 10073"/>
                      <a:gd name="connsiteX13" fmla="*/ 7571 w 10000"/>
                      <a:gd name="connsiteY13" fmla="*/ 2315 h 10073"/>
                      <a:gd name="connsiteX14" fmla="*/ 5857 w 10000"/>
                      <a:gd name="connsiteY14" fmla="*/ 4728 h 10073"/>
                      <a:gd name="connsiteX15" fmla="*/ 7286 w 10000"/>
                      <a:gd name="connsiteY15" fmla="*/ 6740 h 10073"/>
                      <a:gd name="connsiteX16" fmla="*/ 7429 w 10000"/>
                      <a:gd name="connsiteY16" fmla="*/ 6854 h 10073"/>
                      <a:gd name="connsiteX17" fmla="*/ 7500 w 10000"/>
                      <a:gd name="connsiteY17" fmla="*/ 7084 h 10073"/>
                      <a:gd name="connsiteX18" fmla="*/ 7500 w 10000"/>
                      <a:gd name="connsiteY18" fmla="*/ 9325 h 10073"/>
                      <a:gd name="connsiteX19" fmla="*/ 7429 w 10000"/>
                      <a:gd name="connsiteY19" fmla="*/ 9670 h 10073"/>
                      <a:gd name="connsiteX20" fmla="*/ 7214 w 10000"/>
                      <a:gd name="connsiteY20" fmla="*/ 9901 h 10073"/>
                      <a:gd name="connsiteX21" fmla="*/ 7000 w 10000"/>
                      <a:gd name="connsiteY21" fmla="*/ 9958 h 10073"/>
                      <a:gd name="connsiteX22" fmla="*/ 6643 w 10000"/>
                      <a:gd name="connsiteY22" fmla="*/ 10073 h 10073"/>
                      <a:gd name="connsiteX23" fmla="*/ 6357 w 10000"/>
                      <a:gd name="connsiteY23" fmla="*/ 9958 h 10073"/>
                      <a:gd name="connsiteX24" fmla="*/ 6071 w 10000"/>
                      <a:gd name="connsiteY24" fmla="*/ 9901 h 10073"/>
                      <a:gd name="connsiteX25" fmla="*/ 5857 w 10000"/>
                      <a:gd name="connsiteY25" fmla="*/ 9670 h 10073"/>
                      <a:gd name="connsiteX26" fmla="*/ 5857 w 10000"/>
                      <a:gd name="connsiteY26" fmla="*/ 9325 h 10073"/>
                      <a:gd name="connsiteX27" fmla="*/ 5857 w 10000"/>
                      <a:gd name="connsiteY27" fmla="*/ 7257 h 10073"/>
                      <a:gd name="connsiteX28" fmla="*/ 4571 w 10000"/>
                      <a:gd name="connsiteY28" fmla="*/ 5532 h 10073"/>
                      <a:gd name="connsiteX29" fmla="*/ 1643 w 10000"/>
                      <a:gd name="connsiteY29" fmla="*/ 9728 h 10073"/>
                      <a:gd name="connsiteX30" fmla="*/ 1429 w 10000"/>
                      <a:gd name="connsiteY30" fmla="*/ 9901 h 10073"/>
                      <a:gd name="connsiteX31" fmla="*/ 1214 w 10000"/>
                      <a:gd name="connsiteY31" fmla="*/ 9958 h 10073"/>
                      <a:gd name="connsiteX32" fmla="*/ 929 w 10000"/>
                      <a:gd name="connsiteY32" fmla="*/ 10073 h 10073"/>
                      <a:gd name="connsiteX33" fmla="*/ 643 w 10000"/>
                      <a:gd name="connsiteY33" fmla="*/ 10073 h 10073"/>
                      <a:gd name="connsiteX34" fmla="*/ 429 w 10000"/>
                      <a:gd name="connsiteY34" fmla="*/ 9958 h 10073"/>
                      <a:gd name="connsiteX35" fmla="*/ 286 w 10000"/>
                      <a:gd name="connsiteY35" fmla="*/ 9843 h 10073"/>
                      <a:gd name="connsiteX36" fmla="*/ 71 w 10000"/>
                      <a:gd name="connsiteY36" fmla="*/ 9670 h 10073"/>
                      <a:gd name="connsiteX37" fmla="*/ 0 w 10000"/>
                      <a:gd name="connsiteY37" fmla="*/ 9441 h 10073"/>
                      <a:gd name="connsiteX38" fmla="*/ 71 w 10000"/>
                      <a:gd name="connsiteY38" fmla="*/ 9269 h 10073"/>
                      <a:gd name="connsiteX39" fmla="*/ 71 w 10000"/>
                      <a:gd name="connsiteY39" fmla="*/ 9038 h 10073"/>
                      <a:gd name="connsiteX40" fmla="*/ 5071 w 10000"/>
                      <a:gd name="connsiteY40" fmla="*/ 2142 h 10073"/>
                      <a:gd name="connsiteX41" fmla="*/ 5786 w 10000"/>
                      <a:gd name="connsiteY41" fmla="*/ 1280 h 10073"/>
                      <a:gd name="connsiteX42" fmla="*/ 4286 w 10000"/>
                      <a:gd name="connsiteY42" fmla="*/ 1970 h 10073"/>
                      <a:gd name="connsiteX43" fmla="*/ 3286 w 10000"/>
                      <a:gd name="connsiteY43" fmla="*/ 3464 h 10073"/>
                      <a:gd name="connsiteX44" fmla="*/ 2357 w 10000"/>
                      <a:gd name="connsiteY44" fmla="*/ 3693 h 10073"/>
                      <a:gd name="connsiteX45" fmla="*/ 2214 w 10000"/>
                      <a:gd name="connsiteY45" fmla="*/ 3003 h 10073"/>
                      <a:gd name="connsiteX46" fmla="*/ 3411 w 10000"/>
                      <a:gd name="connsiteY46" fmla="*/ 1315 h 10073"/>
                      <a:gd name="connsiteX47" fmla="*/ 5929 w 10000"/>
                      <a:gd name="connsiteY47" fmla="*/ 73 h 10073"/>
                      <a:gd name="connsiteX0" fmla="*/ 5929 w 9973"/>
                      <a:gd name="connsiteY0" fmla="*/ 73 h 10073"/>
                      <a:gd name="connsiteX1" fmla="*/ 6643 w 9973"/>
                      <a:gd name="connsiteY1" fmla="*/ 73 h 10073"/>
                      <a:gd name="connsiteX2" fmla="*/ 6643 w 9973"/>
                      <a:gd name="connsiteY2" fmla="*/ 73 h 10073"/>
                      <a:gd name="connsiteX3" fmla="*/ 8643 w 9973"/>
                      <a:gd name="connsiteY3" fmla="*/ 992 h 10073"/>
                      <a:gd name="connsiteX4" fmla="*/ 8857 w 9973"/>
                      <a:gd name="connsiteY4" fmla="*/ 1394 h 10073"/>
                      <a:gd name="connsiteX5" fmla="*/ 8857 w 9973"/>
                      <a:gd name="connsiteY5" fmla="*/ 3061 h 10073"/>
                      <a:gd name="connsiteX6" fmla="*/ 9929 w 9973"/>
                      <a:gd name="connsiteY6" fmla="*/ 4613 h 10073"/>
                      <a:gd name="connsiteX7" fmla="*/ 9714 w 9973"/>
                      <a:gd name="connsiteY7" fmla="*/ 5245 h 10073"/>
                      <a:gd name="connsiteX8" fmla="*/ 9214 w 9973"/>
                      <a:gd name="connsiteY8" fmla="*/ 5303 h 10073"/>
                      <a:gd name="connsiteX9" fmla="*/ 9000 w 9973"/>
                      <a:gd name="connsiteY9" fmla="*/ 5245 h 10073"/>
                      <a:gd name="connsiteX10" fmla="*/ 8857 w 9973"/>
                      <a:gd name="connsiteY10" fmla="*/ 5073 h 10073"/>
                      <a:gd name="connsiteX11" fmla="*/ 7571 w 9973"/>
                      <a:gd name="connsiteY11" fmla="*/ 3234 h 10073"/>
                      <a:gd name="connsiteX12" fmla="*/ 7571 w 9973"/>
                      <a:gd name="connsiteY12" fmla="*/ 2315 h 10073"/>
                      <a:gd name="connsiteX13" fmla="*/ 5857 w 9973"/>
                      <a:gd name="connsiteY13" fmla="*/ 4728 h 10073"/>
                      <a:gd name="connsiteX14" fmla="*/ 7286 w 9973"/>
                      <a:gd name="connsiteY14" fmla="*/ 6740 h 10073"/>
                      <a:gd name="connsiteX15" fmla="*/ 7429 w 9973"/>
                      <a:gd name="connsiteY15" fmla="*/ 6854 h 10073"/>
                      <a:gd name="connsiteX16" fmla="*/ 7500 w 9973"/>
                      <a:gd name="connsiteY16" fmla="*/ 7084 h 10073"/>
                      <a:gd name="connsiteX17" fmla="*/ 7500 w 9973"/>
                      <a:gd name="connsiteY17" fmla="*/ 9325 h 10073"/>
                      <a:gd name="connsiteX18" fmla="*/ 7429 w 9973"/>
                      <a:gd name="connsiteY18" fmla="*/ 9670 h 10073"/>
                      <a:gd name="connsiteX19" fmla="*/ 7214 w 9973"/>
                      <a:gd name="connsiteY19" fmla="*/ 9901 h 10073"/>
                      <a:gd name="connsiteX20" fmla="*/ 7000 w 9973"/>
                      <a:gd name="connsiteY20" fmla="*/ 9958 h 10073"/>
                      <a:gd name="connsiteX21" fmla="*/ 6643 w 9973"/>
                      <a:gd name="connsiteY21" fmla="*/ 10073 h 10073"/>
                      <a:gd name="connsiteX22" fmla="*/ 6357 w 9973"/>
                      <a:gd name="connsiteY22" fmla="*/ 9958 h 10073"/>
                      <a:gd name="connsiteX23" fmla="*/ 6071 w 9973"/>
                      <a:gd name="connsiteY23" fmla="*/ 9901 h 10073"/>
                      <a:gd name="connsiteX24" fmla="*/ 5857 w 9973"/>
                      <a:gd name="connsiteY24" fmla="*/ 9670 h 10073"/>
                      <a:gd name="connsiteX25" fmla="*/ 5857 w 9973"/>
                      <a:gd name="connsiteY25" fmla="*/ 9325 h 10073"/>
                      <a:gd name="connsiteX26" fmla="*/ 5857 w 9973"/>
                      <a:gd name="connsiteY26" fmla="*/ 7257 h 10073"/>
                      <a:gd name="connsiteX27" fmla="*/ 4571 w 9973"/>
                      <a:gd name="connsiteY27" fmla="*/ 5532 h 10073"/>
                      <a:gd name="connsiteX28" fmla="*/ 1643 w 9973"/>
                      <a:gd name="connsiteY28" fmla="*/ 9728 h 10073"/>
                      <a:gd name="connsiteX29" fmla="*/ 1429 w 9973"/>
                      <a:gd name="connsiteY29" fmla="*/ 9901 h 10073"/>
                      <a:gd name="connsiteX30" fmla="*/ 1214 w 9973"/>
                      <a:gd name="connsiteY30" fmla="*/ 9958 h 10073"/>
                      <a:gd name="connsiteX31" fmla="*/ 929 w 9973"/>
                      <a:gd name="connsiteY31" fmla="*/ 10073 h 10073"/>
                      <a:gd name="connsiteX32" fmla="*/ 643 w 9973"/>
                      <a:gd name="connsiteY32" fmla="*/ 10073 h 10073"/>
                      <a:gd name="connsiteX33" fmla="*/ 429 w 9973"/>
                      <a:gd name="connsiteY33" fmla="*/ 9958 h 10073"/>
                      <a:gd name="connsiteX34" fmla="*/ 286 w 9973"/>
                      <a:gd name="connsiteY34" fmla="*/ 9843 h 10073"/>
                      <a:gd name="connsiteX35" fmla="*/ 71 w 9973"/>
                      <a:gd name="connsiteY35" fmla="*/ 9670 h 10073"/>
                      <a:gd name="connsiteX36" fmla="*/ 0 w 9973"/>
                      <a:gd name="connsiteY36" fmla="*/ 9441 h 10073"/>
                      <a:gd name="connsiteX37" fmla="*/ 71 w 9973"/>
                      <a:gd name="connsiteY37" fmla="*/ 9269 h 10073"/>
                      <a:gd name="connsiteX38" fmla="*/ 71 w 9973"/>
                      <a:gd name="connsiteY38" fmla="*/ 9038 h 10073"/>
                      <a:gd name="connsiteX39" fmla="*/ 5071 w 9973"/>
                      <a:gd name="connsiteY39" fmla="*/ 2142 h 10073"/>
                      <a:gd name="connsiteX40" fmla="*/ 5786 w 9973"/>
                      <a:gd name="connsiteY40" fmla="*/ 1280 h 10073"/>
                      <a:gd name="connsiteX41" fmla="*/ 4286 w 9973"/>
                      <a:gd name="connsiteY41" fmla="*/ 1970 h 10073"/>
                      <a:gd name="connsiteX42" fmla="*/ 3286 w 9973"/>
                      <a:gd name="connsiteY42" fmla="*/ 3464 h 10073"/>
                      <a:gd name="connsiteX43" fmla="*/ 2357 w 9973"/>
                      <a:gd name="connsiteY43" fmla="*/ 3693 h 10073"/>
                      <a:gd name="connsiteX44" fmla="*/ 2214 w 9973"/>
                      <a:gd name="connsiteY44" fmla="*/ 3003 h 10073"/>
                      <a:gd name="connsiteX45" fmla="*/ 3411 w 9973"/>
                      <a:gd name="connsiteY45" fmla="*/ 1315 h 10073"/>
                      <a:gd name="connsiteX46" fmla="*/ 5929 w 9973"/>
                      <a:gd name="connsiteY46" fmla="*/ 73 h 10073"/>
                      <a:gd name="connsiteX0" fmla="*/ 5945 w 10000"/>
                      <a:gd name="connsiteY0" fmla="*/ 72 h 10000"/>
                      <a:gd name="connsiteX1" fmla="*/ 6661 w 10000"/>
                      <a:gd name="connsiteY1" fmla="*/ 72 h 10000"/>
                      <a:gd name="connsiteX2" fmla="*/ 6661 w 10000"/>
                      <a:gd name="connsiteY2" fmla="*/ 72 h 10000"/>
                      <a:gd name="connsiteX3" fmla="*/ 8666 w 10000"/>
                      <a:gd name="connsiteY3" fmla="*/ 985 h 10000"/>
                      <a:gd name="connsiteX4" fmla="*/ 8881 w 10000"/>
                      <a:gd name="connsiteY4" fmla="*/ 1384 h 10000"/>
                      <a:gd name="connsiteX5" fmla="*/ 8881 w 10000"/>
                      <a:gd name="connsiteY5" fmla="*/ 3039 h 10000"/>
                      <a:gd name="connsiteX6" fmla="*/ 9956 w 10000"/>
                      <a:gd name="connsiteY6" fmla="*/ 4580 h 10000"/>
                      <a:gd name="connsiteX7" fmla="*/ 9740 w 10000"/>
                      <a:gd name="connsiteY7" fmla="*/ 5207 h 10000"/>
                      <a:gd name="connsiteX8" fmla="*/ 9024 w 10000"/>
                      <a:gd name="connsiteY8" fmla="*/ 5207 h 10000"/>
                      <a:gd name="connsiteX9" fmla="*/ 8881 w 10000"/>
                      <a:gd name="connsiteY9" fmla="*/ 5036 h 10000"/>
                      <a:gd name="connsiteX10" fmla="*/ 7591 w 10000"/>
                      <a:gd name="connsiteY10" fmla="*/ 3211 h 10000"/>
                      <a:gd name="connsiteX11" fmla="*/ 7591 w 10000"/>
                      <a:gd name="connsiteY11" fmla="*/ 2298 h 10000"/>
                      <a:gd name="connsiteX12" fmla="*/ 5873 w 10000"/>
                      <a:gd name="connsiteY12" fmla="*/ 4694 h 10000"/>
                      <a:gd name="connsiteX13" fmla="*/ 7306 w 10000"/>
                      <a:gd name="connsiteY13" fmla="*/ 6691 h 10000"/>
                      <a:gd name="connsiteX14" fmla="*/ 7449 w 10000"/>
                      <a:gd name="connsiteY14" fmla="*/ 6804 h 10000"/>
                      <a:gd name="connsiteX15" fmla="*/ 7520 w 10000"/>
                      <a:gd name="connsiteY15" fmla="*/ 7033 h 10000"/>
                      <a:gd name="connsiteX16" fmla="*/ 7520 w 10000"/>
                      <a:gd name="connsiteY16" fmla="*/ 9257 h 10000"/>
                      <a:gd name="connsiteX17" fmla="*/ 7449 w 10000"/>
                      <a:gd name="connsiteY17" fmla="*/ 9600 h 10000"/>
                      <a:gd name="connsiteX18" fmla="*/ 7234 w 10000"/>
                      <a:gd name="connsiteY18" fmla="*/ 9829 h 10000"/>
                      <a:gd name="connsiteX19" fmla="*/ 7019 w 10000"/>
                      <a:gd name="connsiteY19" fmla="*/ 9886 h 10000"/>
                      <a:gd name="connsiteX20" fmla="*/ 6661 w 10000"/>
                      <a:gd name="connsiteY20" fmla="*/ 10000 h 10000"/>
                      <a:gd name="connsiteX21" fmla="*/ 6374 w 10000"/>
                      <a:gd name="connsiteY21" fmla="*/ 9886 h 10000"/>
                      <a:gd name="connsiteX22" fmla="*/ 6087 w 10000"/>
                      <a:gd name="connsiteY22" fmla="*/ 9829 h 10000"/>
                      <a:gd name="connsiteX23" fmla="*/ 5873 w 10000"/>
                      <a:gd name="connsiteY23" fmla="*/ 9600 h 10000"/>
                      <a:gd name="connsiteX24" fmla="*/ 5873 w 10000"/>
                      <a:gd name="connsiteY24" fmla="*/ 9257 h 10000"/>
                      <a:gd name="connsiteX25" fmla="*/ 5873 w 10000"/>
                      <a:gd name="connsiteY25" fmla="*/ 7204 h 10000"/>
                      <a:gd name="connsiteX26" fmla="*/ 4583 w 10000"/>
                      <a:gd name="connsiteY26" fmla="*/ 5492 h 10000"/>
                      <a:gd name="connsiteX27" fmla="*/ 1647 w 10000"/>
                      <a:gd name="connsiteY27" fmla="*/ 9658 h 10000"/>
                      <a:gd name="connsiteX28" fmla="*/ 1433 w 10000"/>
                      <a:gd name="connsiteY28" fmla="*/ 9829 h 10000"/>
                      <a:gd name="connsiteX29" fmla="*/ 1217 w 10000"/>
                      <a:gd name="connsiteY29" fmla="*/ 9886 h 10000"/>
                      <a:gd name="connsiteX30" fmla="*/ 932 w 10000"/>
                      <a:gd name="connsiteY30" fmla="*/ 10000 h 10000"/>
                      <a:gd name="connsiteX31" fmla="*/ 645 w 10000"/>
                      <a:gd name="connsiteY31" fmla="*/ 10000 h 10000"/>
                      <a:gd name="connsiteX32" fmla="*/ 430 w 10000"/>
                      <a:gd name="connsiteY32" fmla="*/ 9886 h 10000"/>
                      <a:gd name="connsiteX33" fmla="*/ 287 w 10000"/>
                      <a:gd name="connsiteY33" fmla="*/ 9772 h 10000"/>
                      <a:gd name="connsiteX34" fmla="*/ 71 w 10000"/>
                      <a:gd name="connsiteY34" fmla="*/ 9600 h 10000"/>
                      <a:gd name="connsiteX35" fmla="*/ 0 w 10000"/>
                      <a:gd name="connsiteY35" fmla="*/ 9373 h 10000"/>
                      <a:gd name="connsiteX36" fmla="*/ 71 w 10000"/>
                      <a:gd name="connsiteY36" fmla="*/ 9202 h 10000"/>
                      <a:gd name="connsiteX37" fmla="*/ 71 w 10000"/>
                      <a:gd name="connsiteY37" fmla="*/ 8973 h 10000"/>
                      <a:gd name="connsiteX38" fmla="*/ 5085 w 10000"/>
                      <a:gd name="connsiteY38" fmla="*/ 2126 h 10000"/>
                      <a:gd name="connsiteX39" fmla="*/ 5802 w 10000"/>
                      <a:gd name="connsiteY39" fmla="*/ 1271 h 10000"/>
                      <a:gd name="connsiteX40" fmla="*/ 4298 w 10000"/>
                      <a:gd name="connsiteY40" fmla="*/ 1956 h 10000"/>
                      <a:gd name="connsiteX41" fmla="*/ 3295 w 10000"/>
                      <a:gd name="connsiteY41" fmla="*/ 3439 h 10000"/>
                      <a:gd name="connsiteX42" fmla="*/ 2363 w 10000"/>
                      <a:gd name="connsiteY42" fmla="*/ 3666 h 10000"/>
                      <a:gd name="connsiteX43" fmla="*/ 2220 w 10000"/>
                      <a:gd name="connsiteY43" fmla="*/ 2981 h 10000"/>
                      <a:gd name="connsiteX44" fmla="*/ 3420 w 10000"/>
                      <a:gd name="connsiteY44" fmla="*/ 1305 h 10000"/>
                      <a:gd name="connsiteX45" fmla="*/ 5945 w 10000"/>
                      <a:gd name="connsiteY45" fmla="*/ 72 h 10000"/>
                      <a:gd name="connsiteX0" fmla="*/ 5945 w 10000"/>
                      <a:gd name="connsiteY0" fmla="*/ 72 h 10000"/>
                      <a:gd name="connsiteX1" fmla="*/ 6661 w 10000"/>
                      <a:gd name="connsiteY1" fmla="*/ 72 h 10000"/>
                      <a:gd name="connsiteX2" fmla="*/ 6661 w 10000"/>
                      <a:gd name="connsiteY2" fmla="*/ 72 h 10000"/>
                      <a:gd name="connsiteX3" fmla="*/ 8666 w 10000"/>
                      <a:gd name="connsiteY3" fmla="*/ 985 h 10000"/>
                      <a:gd name="connsiteX4" fmla="*/ 8881 w 10000"/>
                      <a:gd name="connsiteY4" fmla="*/ 1384 h 10000"/>
                      <a:gd name="connsiteX5" fmla="*/ 8881 w 10000"/>
                      <a:gd name="connsiteY5" fmla="*/ 3039 h 10000"/>
                      <a:gd name="connsiteX6" fmla="*/ 9956 w 10000"/>
                      <a:gd name="connsiteY6" fmla="*/ 4580 h 10000"/>
                      <a:gd name="connsiteX7" fmla="*/ 9740 w 10000"/>
                      <a:gd name="connsiteY7" fmla="*/ 5207 h 10000"/>
                      <a:gd name="connsiteX8" fmla="*/ 8881 w 10000"/>
                      <a:gd name="connsiteY8" fmla="*/ 5036 h 10000"/>
                      <a:gd name="connsiteX9" fmla="*/ 7591 w 10000"/>
                      <a:gd name="connsiteY9" fmla="*/ 3211 h 10000"/>
                      <a:gd name="connsiteX10" fmla="*/ 7591 w 10000"/>
                      <a:gd name="connsiteY10" fmla="*/ 2298 h 10000"/>
                      <a:gd name="connsiteX11" fmla="*/ 5873 w 10000"/>
                      <a:gd name="connsiteY11" fmla="*/ 4694 h 10000"/>
                      <a:gd name="connsiteX12" fmla="*/ 7306 w 10000"/>
                      <a:gd name="connsiteY12" fmla="*/ 6691 h 10000"/>
                      <a:gd name="connsiteX13" fmla="*/ 7449 w 10000"/>
                      <a:gd name="connsiteY13" fmla="*/ 6804 h 10000"/>
                      <a:gd name="connsiteX14" fmla="*/ 7520 w 10000"/>
                      <a:gd name="connsiteY14" fmla="*/ 7033 h 10000"/>
                      <a:gd name="connsiteX15" fmla="*/ 7520 w 10000"/>
                      <a:gd name="connsiteY15" fmla="*/ 9257 h 10000"/>
                      <a:gd name="connsiteX16" fmla="*/ 7449 w 10000"/>
                      <a:gd name="connsiteY16" fmla="*/ 9600 h 10000"/>
                      <a:gd name="connsiteX17" fmla="*/ 7234 w 10000"/>
                      <a:gd name="connsiteY17" fmla="*/ 9829 h 10000"/>
                      <a:gd name="connsiteX18" fmla="*/ 7019 w 10000"/>
                      <a:gd name="connsiteY18" fmla="*/ 9886 h 10000"/>
                      <a:gd name="connsiteX19" fmla="*/ 6661 w 10000"/>
                      <a:gd name="connsiteY19" fmla="*/ 10000 h 10000"/>
                      <a:gd name="connsiteX20" fmla="*/ 6374 w 10000"/>
                      <a:gd name="connsiteY20" fmla="*/ 9886 h 10000"/>
                      <a:gd name="connsiteX21" fmla="*/ 6087 w 10000"/>
                      <a:gd name="connsiteY21" fmla="*/ 9829 h 10000"/>
                      <a:gd name="connsiteX22" fmla="*/ 5873 w 10000"/>
                      <a:gd name="connsiteY22" fmla="*/ 9600 h 10000"/>
                      <a:gd name="connsiteX23" fmla="*/ 5873 w 10000"/>
                      <a:gd name="connsiteY23" fmla="*/ 9257 h 10000"/>
                      <a:gd name="connsiteX24" fmla="*/ 5873 w 10000"/>
                      <a:gd name="connsiteY24" fmla="*/ 7204 h 10000"/>
                      <a:gd name="connsiteX25" fmla="*/ 4583 w 10000"/>
                      <a:gd name="connsiteY25" fmla="*/ 5492 h 10000"/>
                      <a:gd name="connsiteX26" fmla="*/ 1647 w 10000"/>
                      <a:gd name="connsiteY26" fmla="*/ 9658 h 10000"/>
                      <a:gd name="connsiteX27" fmla="*/ 1433 w 10000"/>
                      <a:gd name="connsiteY27" fmla="*/ 9829 h 10000"/>
                      <a:gd name="connsiteX28" fmla="*/ 1217 w 10000"/>
                      <a:gd name="connsiteY28" fmla="*/ 9886 h 10000"/>
                      <a:gd name="connsiteX29" fmla="*/ 932 w 10000"/>
                      <a:gd name="connsiteY29" fmla="*/ 10000 h 10000"/>
                      <a:gd name="connsiteX30" fmla="*/ 645 w 10000"/>
                      <a:gd name="connsiteY30" fmla="*/ 10000 h 10000"/>
                      <a:gd name="connsiteX31" fmla="*/ 430 w 10000"/>
                      <a:gd name="connsiteY31" fmla="*/ 9886 h 10000"/>
                      <a:gd name="connsiteX32" fmla="*/ 287 w 10000"/>
                      <a:gd name="connsiteY32" fmla="*/ 9772 h 10000"/>
                      <a:gd name="connsiteX33" fmla="*/ 71 w 10000"/>
                      <a:gd name="connsiteY33" fmla="*/ 9600 h 10000"/>
                      <a:gd name="connsiteX34" fmla="*/ 0 w 10000"/>
                      <a:gd name="connsiteY34" fmla="*/ 9373 h 10000"/>
                      <a:gd name="connsiteX35" fmla="*/ 71 w 10000"/>
                      <a:gd name="connsiteY35" fmla="*/ 9202 h 10000"/>
                      <a:gd name="connsiteX36" fmla="*/ 71 w 10000"/>
                      <a:gd name="connsiteY36" fmla="*/ 8973 h 10000"/>
                      <a:gd name="connsiteX37" fmla="*/ 5085 w 10000"/>
                      <a:gd name="connsiteY37" fmla="*/ 2126 h 10000"/>
                      <a:gd name="connsiteX38" fmla="*/ 5802 w 10000"/>
                      <a:gd name="connsiteY38" fmla="*/ 1271 h 10000"/>
                      <a:gd name="connsiteX39" fmla="*/ 4298 w 10000"/>
                      <a:gd name="connsiteY39" fmla="*/ 1956 h 10000"/>
                      <a:gd name="connsiteX40" fmla="*/ 3295 w 10000"/>
                      <a:gd name="connsiteY40" fmla="*/ 3439 h 10000"/>
                      <a:gd name="connsiteX41" fmla="*/ 2363 w 10000"/>
                      <a:gd name="connsiteY41" fmla="*/ 3666 h 10000"/>
                      <a:gd name="connsiteX42" fmla="*/ 2220 w 10000"/>
                      <a:gd name="connsiteY42" fmla="*/ 2981 h 10000"/>
                      <a:gd name="connsiteX43" fmla="*/ 3420 w 10000"/>
                      <a:gd name="connsiteY43" fmla="*/ 1305 h 10000"/>
                      <a:gd name="connsiteX44" fmla="*/ 5945 w 10000"/>
                      <a:gd name="connsiteY44" fmla="*/ 72 h 10000"/>
                      <a:gd name="connsiteX0" fmla="*/ 5945 w 10000"/>
                      <a:gd name="connsiteY0" fmla="*/ 72 h 10000"/>
                      <a:gd name="connsiteX1" fmla="*/ 6661 w 10000"/>
                      <a:gd name="connsiteY1" fmla="*/ 72 h 10000"/>
                      <a:gd name="connsiteX2" fmla="*/ 6661 w 10000"/>
                      <a:gd name="connsiteY2" fmla="*/ 72 h 10000"/>
                      <a:gd name="connsiteX3" fmla="*/ 8666 w 10000"/>
                      <a:gd name="connsiteY3" fmla="*/ 985 h 10000"/>
                      <a:gd name="connsiteX4" fmla="*/ 8881 w 10000"/>
                      <a:gd name="connsiteY4" fmla="*/ 1384 h 10000"/>
                      <a:gd name="connsiteX5" fmla="*/ 8881 w 10000"/>
                      <a:gd name="connsiteY5" fmla="*/ 3039 h 10000"/>
                      <a:gd name="connsiteX6" fmla="*/ 9956 w 10000"/>
                      <a:gd name="connsiteY6" fmla="*/ 4580 h 10000"/>
                      <a:gd name="connsiteX7" fmla="*/ 9740 w 10000"/>
                      <a:gd name="connsiteY7" fmla="*/ 5207 h 10000"/>
                      <a:gd name="connsiteX8" fmla="*/ 8881 w 10000"/>
                      <a:gd name="connsiteY8" fmla="*/ 5036 h 10000"/>
                      <a:gd name="connsiteX9" fmla="*/ 7591 w 10000"/>
                      <a:gd name="connsiteY9" fmla="*/ 3211 h 10000"/>
                      <a:gd name="connsiteX10" fmla="*/ 7591 w 10000"/>
                      <a:gd name="connsiteY10" fmla="*/ 2298 h 10000"/>
                      <a:gd name="connsiteX11" fmla="*/ 5873 w 10000"/>
                      <a:gd name="connsiteY11" fmla="*/ 4694 h 10000"/>
                      <a:gd name="connsiteX12" fmla="*/ 7306 w 10000"/>
                      <a:gd name="connsiteY12" fmla="*/ 6691 h 10000"/>
                      <a:gd name="connsiteX13" fmla="*/ 7449 w 10000"/>
                      <a:gd name="connsiteY13" fmla="*/ 6804 h 10000"/>
                      <a:gd name="connsiteX14" fmla="*/ 7520 w 10000"/>
                      <a:gd name="connsiteY14" fmla="*/ 7033 h 10000"/>
                      <a:gd name="connsiteX15" fmla="*/ 7520 w 10000"/>
                      <a:gd name="connsiteY15" fmla="*/ 9257 h 10000"/>
                      <a:gd name="connsiteX16" fmla="*/ 7449 w 10000"/>
                      <a:gd name="connsiteY16" fmla="*/ 9600 h 10000"/>
                      <a:gd name="connsiteX17" fmla="*/ 7234 w 10000"/>
                      <a:gd name="connsiteY17" fmla="*/ 9829 h 10000"/>
                      <a:gd name="connsiteX18" fmla="*/ 7019 w 10000"/>
                      <a:gd name="connsiteY18" fmla="*/ 9886 h 10000"/>
                      <a:gd name="connsiteX19" fmla="*/ 6661 w 10000"/>
                      <a:gd name="connsiteY19" fmla="*/ 10000 h 10000"/>
                      <a:gd name="connsiteX20" fmla="*/ 6374 w 10000"/>
                      <a:gd name="connsiteY20" fmla="*/ 9886 h 10000"/>
                      <a:gd name="connsiteX21" fmla="*/ 6087 w 10000"/>
                      <a:gd name="connsiteY21" fmla="*/ 9829 h 10000"/>
                      <a:gd name="connsiteX22" fmla="*/ 5873 w 10000"/>
                      <a:gd name="connsiteY22" fmla="*/ 9600 h 10000"/>
                      <a:gd name="connsiteX23" fmla="*/ 5873 w 10000"/>
                      <a:gd name="connsiteY23" fmla="*/ 9257 h 10000"/>
                      <a:gd name="connsiteX24" fmla="*/ 5873 w 10000"/>
                      <a:gd name="connsiteY24" fmla="*/ 7204 h 10000"/>
                      <a:gd name="connsiteX25" fmla="*/ 4583 w 10000"/>
                      <a:gd name="connsiteY25" fmla="*/ 5492 h 10000"/>
                      <a:gd name="connsiteX26" fmla="*/ 1647 w 10000"/>
                      <a:gd name="connsiteY26" fmla="*/ 9658 h 10000"/>
                      <a:gd name="connsiteX27" fmla="*/ 1433 w 10000"/>
                      <a:gd name="connsiteY27" fmla="*/ 9829 h 10000"/>
                      <a:gd name="connsiteX28" fmla="*/ 1217 w 10000"/>
                      <a:gd name="connsiteY28" fmla="*/ 9886 h 10000"/>
                      <a:gd name="connsiteX29" fmla="*/ 932 w 10000"/>
                      <a:gd name="connsiteY29" fmla="*/ 10000 h 10000"/>
                      <a:gd name="connsiteX30" fmla="*/ 645 w 10000"/>
                      <a:gd name="connsiteY30" fmla="*/ 10000 h 10000"/>
                      <a:gd name="connsiteX31" fmla="*/ 430 w 10000"/>
                      <a:gd name="connsiteY31" fmla="*/ 9886 h 10000"/>
                      <a:gd name="connsiteX32" fmla="*/ 287 w 10000"/>
                      <a:gd name="connsiteY32" fmla="*/ 9772 h 10000"/>
                      <a:gd name="connsiteX33" fmla="*/ 71 w 10000"/>
                      <a:gd name="connsiteY33" fmla="*/ 9600 h 10000"/>
                      <a:gd name="connsiteX34" fmla="*/ 0 w 10000"/>
                      <a:gd name="connsiteY34" fmla="*/ 9373 h 10000"/>
                      <a:gd name="connsiteX35" fmla="*/ 71 w 10000"/>
                      <a:gd name="connsiteY35" fmla="*/ 9202 h 10000"/>
                      <a:gd name="connsiteX36" fmla="*/ 71 w 10000"/>
                      <a:gd name="connsiteY36" fmla="*/ 8973 h 10000"/>
                      <a:gd name="connsiteX37" fmla="*/ 5085 w 10000"/>
                      <a:gd name="connsiteY37" fmla="*/ 2126 h 10000"/>
                      <a:gd name="connsiteX38" fmla="*/ 5802 w 10000"/>
                      <a:gd name="connsiteY38" fmla="*/ 1271 h 10000"/>
                      <a:gd name="connsiteX39" fmla="*/ 4298 w 10000"/>
                      <a:gd name="connsiteY39" fmla="*/ 1956 h 10000"/>
                      <a:gd name="connsiteX40" fmla="*/ 3295 w 10000"/>
                      <a:gd name="connsiteY40" fmla="*/ 3439 h 10000"/>
                      <a:gd name="connsiteX41" fmla="*/ 2363 w 10000"/>
                      <a:gd name="connsiteY41" fmla="*/ 3666 h 10000"/>
                      <a:gd name="connsiteX42" fmla="*/ 2220 w 10000"/>
                      <a:gd name="connsiteY42" fmla="*/ 2981 h 10000"/>
                      <a:gd name="connsiteX43" fmla="*/ 3420 w 10000"/>
                      <a:gd name="connsiteY43" fmla="*/ 1305 h 10000"/>
                      <a:gd name="connsiteX44" fmla="*/ 5945 w 10000"/>
                      <a:gd name="connsiteY44" fmla="*/ 72 h 10000"/>
                      <a:gd name="connsiteX0" fmla="*/ 5945 w 10000"/>
                      <a:gd name="connsiteY0" fmla="*/ 72 h 10000"/>
                      <a:gd name="connsiteX1" fmla="*/ 6661 w 10000"/>
                      <a:gd name="connsiteY1" fmla="*/ 72 h 10000"/>
                      <a:gd name="connsiteX2" fmla="*/ 6661 w 10000"/>
                      <a:gd name="connsiteY2" fmla="*/ 72 h 10000"/>
                      <a:gd name="connsiteX3" fmla="*/ 8666 w 10000"/>
                      <a:gd name="connsiteY3" fmla="*/ 985 h 10000"/>
                      <a:gd name="connsiteX4" fmla="*/ 8881 w 10000"/>
                      <a:gd name="connsiteY4" fmla="*/ 1384 h 10000"/>
                      <a:gd name="connsiteX5" fmla="*/ 8881 w 10000"/>
                      <a:gd name="connsiteY5" fmla="*/ 3039 h 10000"/>
                      <a:gd name="connsiteX6" fmla="*/ 9956 w 10000"/>
                      <a:gd name="connsiteY6" fmla="*/ 4580 h 10000"/>
                      <a:gd name="connsiteX7" fmla="*/ 9740 w 10000"/>
                      <a:gd name="connsiteY7" fmla="*/ 5207 h 10000"/>
                      <a:gd name="connsiteX8" fmla="*/ 8881 w 10000"/>
                      <a:gd name="connsiteY8" fmla="*/ 5036 h 10000"/>
                      <a:gd name="connsiteX9" fmla="*/ 7591 w 10000"/>
                      <a:gd name="connsiteY9" fmla="*/ 3211 h 10000"/>
                      <a:gd name="connsiteX10" fmla="*/ 7591 w 10000"/>
                      <a:gd name="connsiteY10" fmla="*/ 2298 h 10000"/>
                      <a:gd name="connsiteX11" fmla="*/ 5873 w 10000"/>
                      <a:gd name="connsiteY11" fmla="*/ 4694 h 10000"/>
                      <a:gd name="connsiteX12" fmla="*/ 7306 w 10000"/>
                      <a:gd name="connsiteY12" fmla="*/ 6691 h 10000"/>
                      <a:gd name="connsiteX13" fmla="*/ 7449 w 10000"/>
                      <a:gd name="connsiteY13" fmla="*/ 6804 h 10000"/>
                      <a:gd name="connsiteX14" fmla="*/ 7520 w 10000"/>
                      <a:gd name="connsiteY14" fmla="*/ 7033 h 10000"/>
                      <a:gd name="connsiteX15" fmla="*/ 7520 w 10000"/>
                      <a:gd name="connsiteY15" fmla="*/ 9257 h 10000"/>
                      <a:gd name="connsiteX16" fmla="*/ 7449 w 10000"/>
                      <a:gd name="connsiteY16" fmla="*/ 9600 h 10000"/>
                      <a:gd name="connsiteX17" fmla="*/ 7234 w 10000"/>
                      <a:gd name="connsiteY17" fmla="*/ 9829 h 10000"/>
                      <a:gd name="connsiteX18" fmla="*/ 7019 w 10000"/>
                      <a:gd name="connsiteY18" fmla="*/ 9886 h 10000"/>
                      <a:gd name="connsiteX19" fmla="*/ 6661 w 10000"/>
                      <a:gd name="connsiteY19" fmla="*/ 10000 h 10000"/>
                      <a:gd name="connsiteX20" fmla="*/ 6374 w 10000"/>
                      <a:gd name="connsiteY20" fmla="*/ 9886 h 10000"/>
                      <a:gd name="connsiteX21" fmla="*/ 6087 w 10000"/>
                      <a:gd name="connsiteY21" fmla="*/ 9829 h 10000"/>
                      <a:gd name="connsiteX22" fmla="*/ 5873 w 10000"/>
                      <a:gd name="connsiteY22" fmla="*/ 9600 h 10000"/>
                      <a:gd name="connsiteX23" fmla="*/ 5873 w 10000"/>
                      <a:gd name="connsiteY23" fmla="*/ 9257 h 10000"/>
                      <a:gd name="connsiteX24" fmla="*/ 5873 w 10000"/>
                      <a:gd name="connsiteY24" fmla="*/ 7204 h 10000"/>
                      <a:gd name="connsiteX25" fmla="*/ 4583 w 10000"/>
                      <a:gd name="connsiteY25" fmla="*/ 5492 h 10000"/>
                      <a:gd name="connsiteX26" fmla="*/ 1647 w 10000"/>
                      <a:gd name="connsiteY26" fmla="*/ 9658 h 10000"/>
                      <a:gd name="connsiteX27" fmla="*/ 1433 w 10000"/>
                      <a:gd name="connsiteY27" fmla="*/ 9829 h 10000"/>
                      <a:gd name="connsiteX28" fmla="*/ 1217 w 10000"/>
                      <a:gd name="connsiteY28" fmla="*/ 9886 h 10000"/>
                      <a:gd name="connsiteX29" fmla="*/ 932 w 10000"/>
                      <a:gd name="connsiteY29" fmla="*/ 10000 h 10000"/>
                      <a:gd name="connsiteX30" fmla="*/ 645 w 10000"/>
                      <a:gd name="connsiteY30" fmla="*/ 10000 h 10000"/>
                      <a:gd name="connsiteX31" fmla="*/ 430 w 10000"/>
                      <a:gd name="connsiteY31" fmla="*/ 9886 h 10000"/>
                      <a:gd name="connsiteX32" fmla="*/ 287 w 10000"/>
                      <a:gd name="connsiteY32" fmla="*/ 9772 h 10000"/>
                      <a:gd name="connsiteX33" fmla="*/ 71 w 10000"/>
                      <a:gd name="connsiteY33" fmla="*/ 9600 h 10000"/>
                      <a:gd name="connsiteX34" fmla="*/ 0 w 10000"/>
                      <a:gd name="connsiteY34" fmla="*/ 9373 h 10000"/>
                      <a:gd name="connsiteX35" fmla="*/ 71 w 10000"/>
                      <a:gd name="connsiteY35" fmla="*/ 9202 h 10000"/>
                      <a:gd name="connsiteX36" fmla="*/ 71 w 10000"/>
                      <a:gd name="connsiteY36" fmla="*/ 8973 h 10000"/>
                      <a:gd name="connsiteX37" fmla="*/ 5085 w 10000"/>
                      <a:gd name="connsiteY37" fmla="*/ 2126 h 10000"/>
                      <a:gd name="connsiteX38" fmla="*/ 5802 w 10000"/>
                      <a:gd name="connsiteY38" fmla="*/ 1271 h 10000"/>
                      <a:gd name="connsiteX39" fmla="*/ 4298 w 10000"/>
                      <a:gd name="connsiteY39" fmla="*/ 1956 h 10000"/>
                      <a:gd name="connsiteX40" fmla="*/ 3295 w 10000"/>
                      <a:gd name="connsiteY40" fmla="*/ 3439 h 10000"/>
                      <a:gd name="connsiteX41" fmla="*/ 2363 w 10000"/>
                      <a:gd name="connsiteY41" fmla="*/ 3666 h 10000"/>
                      <a:gd name="connsiteX42" fmla="*/ 2220 w 10000"/>
                      <a:gd name="connsiteY42" fmla="*/ 2981 h 10000"/>
                      <a:gd name="connsiteX43" fmla="*/ 3420 w 10000"/>
                      <a:gd name="connsiteY43" fmla="*/ 1305 h 10000"/>
                      <a:gd name="connsiteX44" fmla="*/ 5945 w 10000"/>
                      <a:gd name="connsiteY44" fmla="*/ 72 h 10000"/>
                      <a:gd name="connsiteX0" fmla="*/ 5945 w 10007"/>
                      <a:gd name="connsiteY0" fmla="*/ 72 h 10000"/>
                      <a:gd name="connsiteX1" fmla="*/ 6661 w 10007"/>
                      <a:gd name="connsiteY1" fmla="*/ 72 h 10000"/>
                      <a:gd name="connsiteX2" fmla="*/ 6661 w 10007"/>
                      <a:gd name="connsiteY2" fmla="*/ 72 h 10000"/>
                      <a:gd name="connsiteX3" fmla="*/ 8666 w 10007"/>
                      <a:gd name="connsiteY3" fmla="*/ 985 h 10000"/>
                      <a:gd name="connsiteX4" fmla="*/ 8881 w 10007"/>
                      <a:gd name="connsiteY4" fmla="*/ 1384 h 10000"/>
                      <a:gd name="connsiteX5" fmla="*/ 8881 w 10007"/>
                      <a:gd name="connsiteY5" fmla="*/ 3039 h 10000"/>
                      <a:gd name="connsiteX6" fmla="*/ 9956 w 10007"/>
                      <a:gd name="connsiteY6" fmla="*/ 4580 h 10000"/>
                      <a:gd name="connsiteX7" fmla="*/ 9740 w 10007"/>
                      <a:gd name="connsiteY7" fmla="*/ 5207 h 10000"/>
                      <a:gd name="connsiteX8" fmla="*/ 8881 w 10007"/>
                      <a:gd name="connsiteY8" fmla="*/ 5036 h 10000"/>
                      <a:gd name="connsiteX9" fmla="*/ 7591 w 10007"/>
                      <a:gd name="connsiteY9" fmla="*/ 3211 h 10000"/>
                      <a:gd name="connsiteX10" fmla="*/ 7591 w 10007"/>
                      <a:gd name="connsiteY10" fmla="*/ 2298 h 10000"/>
                      <a:gd name="connsiteX11" fmla="*/ 5873 w 10007"/>
                      <a:gd name="connsiteY11" fmla="*/ 4694 h 10000"/>
                      <a:gd name="connsiteX12" fmla="*/ 7306 w 10007"/>
                      <a:gd name="connsiteY12" fmla="*/ 6691 h 10000"/>
                      <a:gd name="connsiteX13" fmla="*/ 7449 w 10007"/>
                      <a:gd name="connsiteY13" fmla="*/ 6804 h 10000"/>
                      <a:gd name="connsiteX14" fmla="*/ 7520 w 10007"/>
                      <a:gd name="connsiteY14" fmla="*/ 7033 h 10000"/>
                      <a:gd name="connsiteX15" fmla="*/ 7520 w 10007"/>
                      <a:gd name="connsiteY15" fmla="*/ 9257 h 10000"/>
                      <a:gd name="connsiteX16" fmla="*/ 7449 w 10007"/>
                      <a:gd name="connsiteY16" fmla="*/ 9600 h 10000"/>
                      <a:gd name="connsiteX17" fmla="*/ 7234 w 10007"/>
                      <a:gd name="connsiteY17" fmla="*/ 9829 h 10000"/>
                      <a:gd name="connsiteX18" fmla="*/ 7019 w 10007"/>
                      <a:gd name="connsiteY18" fmla="*/ 9886 h 10000"/>
                      <a:gd name="connsiteX19" fmla="*/ 6661 w 10007"/>
                      <a:gd name="connsiteY19" fmla="*/ 10000 h 10000"/>
                      <a:gd name="connsiteX20" fmla="*/ 6374 w 10007"/>
                      <a:gd name="connsiteY20" fmla="*/ 9886 h 10000"/>
                      <a:gd name="connsiteX21" fmla="*/ 6087 w 10007"/>
                      <a:gd name="connsiteY21" fmla="*/ 9829 h 10000"/>
                      <a:gd name="connsiteX22" fmla="*/ 5873 w 10007"/>
                      <a:gd name="connsiteY22" fmla="*/ 9600 h 10000"/>
                      <a:gd name="connsiteX23" fmla="*/ 5873 w 10007"/>
                      <a:gd name="connsiteY23" fmla="*/ 9257 h 10000"/>
                      <a:gd name="connsiteX24" fmla="*/ 5873 w 10007"/>
                      <a:gd name="connsiteY24" fmla="*/ 7204 h 10000"/>
                      <a:gd name="connsiteX25" fmla="*/ 4583 w 10007"/>
                      <a:gd name="connsiteY25" fmla="*/ 5492 h 10000"/>
                      <a:gd name="connsiteX26" fmla="*/ 1647 w 10007"/>
                      <a:gd name="connsiteY26" fmla="*/ 9658 h 10000"/>
                      <a:gd name="connsiteX27" fmla="*/ 1433 w 10007"/>
                      <a:gd name="connsiteY27" fmla="*/ 9829 h 10000"/>
                      <a:gd name="connsiteX28" fmla="*/ 1217 w 10007"/>
                      <a:gd name="connsiteY28" fmla="*/ 9886 h 10000"/>
                      <a:gd name="connsiteX29" fmla="*/ 932 w 10007"/>
                      <a:gd name="connsiteY29" fmla="*/ 10000 h 10000"/>
                      <a:gd name="connsiteX30" fmla="*/ 645 w 10007"/>
                      <a:gd name="connsiteY30" fmla="*/ 10000 h 10000"/>
                      <a:gd name="connsiteX31" fmla="*/ 430 w 10007"/>
                      <a:gd name="connsiteY31" fmla="*/ 9886 h 10000"/>
                      <a:gd name="connsiteX32" fmla="*/ 287 w 10007"/>
                      <a:gd name="connsiteY32" fmla="*/ 9772 h 10000"/>
                      <a:gd name="connsiteX33" fmla="*/ 71 w 10007"/>
                      <a:gd name="connsiteY33" fmla="*/ 9600 h 10000"/>
                      <a:gd name="connsiteX34" fmla="*/ 0 w 10007"/>
                      <a:gd name="connsiteY34" fmla="*/ 9373 h 10000"/>
                      <a:gd name="connsiteX35" fmla="*/ 71 w 10007"/>
                      <a:gd name="connsiteY35" fmla="*/ 9202 h 10000"/>
                      <a:gd name="connsiteX36" fmla="*/ 71 w 10007"/>
                      <a:gd name="connsiteY36" fmla="*/ 8973 h 10000"/>
                      <a:gd name="connsiteX37" fmla="*/ 5085 w 10007"/>
                      <a:gd name="connsiteY37" fmla="*/ 2126 h 10000"/>
                      <a:gd name="connsiteX38" fmla="*/ 5802 w 10007"/>
                      <a:gd name="connsiteY38" fmla="*/ 1271 h 10000"/>
                      <a:gd name="connsiteX39" fmla="*/ 4298 w 10007"/>
                      <a:gd name="connsiteY39" fmla="*/ 1956 h 10000"/>
                      <a:gd name="connsiteX40" fmla="*/ 3295 w 10007"/>
                      <a:gd name="connsiteY40" fmla="*/ 3439 h 10000"/>
                      <a:gd name="connsiteX41" fmla="*/ 2363 w 10007"/>
                      <a:gd name="connsiteY41" fmla="*/ 3666 h 10000"/>
                      <a:gd name="connsiteX42" fmla="*/ 2220 w 10007"/>
                      <a:gd name="connsiteY42" fmla="*/ 2981 h 10000"/>
                      <a:gd name="connsiteX43" fmla="*/ 3420 w 10007"/>
                      <a:gd name="connsiteY43" fmla="*/ 1305 h 10000"/>
                      <a:gd name="connsiteX44" fmla="*/ 5945 w 10007"/>
                      <a:gd name="connsiteY44" fmla="*/ 72 h 10000"/>
                      <a:gd name="connsiteX0" fmla="*/ 5945 w 10022"/>
                      <a:gd name="connsiteY0" fmla="*/ 72 h 10000"/>
                      <a:gd name="connsiteX1" fmla="*/ 6661 w 10022"/>
                      <a:gd name="connsiteY1" fmla="*/ 72 h 10000"/>
                      <a:gd name="connsiteX2" fmla="*/ 6661 w 10022"/>
                      <a:gd name="connsiteY2" fmla="*/ 72 h 10000"/>
                      <a:gd name="connsiteX3" fmla="*/ 8666 w 10022"/>
                      <a:gd name="connsiteY3" fmla="*/ 985 h 10000"/>
                      <a:gd name="connsiteX4" fmla="*/ 8881 w 10022"/>
                      <a:gd name="connsiteY4" fmla="*/ 1384 h 10000"/>
                      <a:gd name="connsiteX5" fmla="*/ 8881 w 10022"/>
                      <a:gd name="connsiteY5" fmla="*/ 3039 h 10000"/>
                      <a:gd name="connsiteX6" fmla="*/ 9956 w 10022"/>
                      <a:gd name="connsiteY6" fmla="*/ 4580 h 10000"/>
                      <a:gd name="connsiteX7" fmla="*/ 9740 w 10022"/>
                      <a:gd name="connsiteY7" fmla="*/ 5207 h 10000"/>
                      <a:gd name="connsiteX8" fmla="*/ 8881 w 10022"/>
                      <a:gd name="connsiteY8" fmla="*/ 5036 h 10000"/>
                      <a:gd name="connsiteX9" fmla="*/ 7591 w 10022"/>
                      <a:gd name="connsiteY9" fmla="*/ 3211 h 10000"/>
                      <a:gd name="connsiteX10" fmla="*/ 7591 w 10022"/>
                      <a:gd name="connsiteY10" fmla="*/ 2298 h 10000"/>
                      <a:gd name="connsiteX11" fmla="*/ 5873 w 10022"/>
                      <a:gd name="connsiteY11" fmla="*/ 4694 h 10000"/>
                      <a:gd name="connsiteX12" fmla="*/ 7306 w 10022"/>
                      <a:gd name="connsiteY12" fmla="*/ 6691 h 10000"/>
                      <a:gd name="connsiteX13" fmla="*/ 7449 w 10022"/>
                      <a:gd name="connsiteY13" fmla="*/ 6804 h 10000"/>
                      <a:gd name="connsiteX14" fmla="*/ 7520 w 10022"/>
                      <a:gd name="connsiteY14" fmla="*/ 7033 h 10000"/>
                      <a:gd name="connsiteX15" fmla="*/ 7520 w 10022"/>
                      <a:gd name="connsiteY15" fmla="*/ 9257 h 10000"/>
                      <a:gd name="connsiteX16" fmla="*/ 7449 w 10022"/>
                      <a:gd name="connsiteY16" fmla="*/ 9600 h 10000"/>
                      <a:gd name="connsiteX17" fmla="*/ 7234 w 10022"/>
                      <a:gd name="connsiteY17" fmla="*/ 9829 h 10000"/>
                      <a:gd name="connsiteX18" fmla="*/ 7019 w 10022"/>
                      <a:gd name="connsiteY18" fmla="*/ 9886 h 10000"/>
                      <a:gd name="connsiteX19" fmla="*/ 6661 w 10022"/>
                      <a:gd name="connsiteY19" fmla="*/ 10000 h 10000"/>
                      <a:gd name="connsiteX20" fmla="*/ 6374 w 10022"/>
                      <a:gd name="connsiteY20" fmla="*/ 9886 h 10000"/>
                      <a:gd name="connsiteX21" fmla="*/ 6087 w 10022"/>
                      <a:gd name="connsiteY21" fmla="*/ 9829 h 10000"/>
                      <a:gd name="connsiteX22" fmla="*/ 5873 w 10022"/>
                      <a:gd name="connsiteY22" fmla="*/ 9600 h 10000"/>
                      <a:gd name="connsiteX23" fmla="*/ 5873 w 10022"/>
                      <a:gd name="connsiteY23" fmla="*/ 9257 h 10000"/>
                      <a:gd name="connsiteX24" fmla="*/ 5873 w 10022"/>
                      <a:gd name="connsiteY24" fmla="*/ 7204 h 10000"/>
                      <a:gd name="connsiteX25" fmla="*/ 4583 w 10022"/>
                      <a:gd name="connsiteY25" fmla="*/ 5492 h 10000"/>
                      <a:gd name="connsiteX26" fmla="*/ 1647 w 10022"/>
                      <a:gd name="connsiteY26" fmla="*/ 9658 h 10000"/>
                      <a:gd name="connsiteX27" fmla="*/ 1433 w 10022"/>
                      <a:gd name="connsiteY27" fmla="*/ 9829 h 10000"/>
                      <a:gd name="connsiteX28" fmla="*/ 1217 w 10022"/>
                      <a:gd name="connsiteY28" fmla="*/ 9886 h 10000"/>
                      <a:gd name="connsiteX29" fmla="*/ 932 w 10022"/>
                      <a:gd name="connsiteY29" fmla="*/ 10000 h 10000"/>
                      <a:gd name="connsiteX30" fmla="*/ 645 w 10022"/>
                      <a:gd name="connsiteY30" fmla="*/ 10000 h 10000"/>
                      <a:gd name="connsiteX31" fmla="*/ 430 w 10022"/>
                      <a:gd name="connsiteY31" fmla="*/ 9886 h 10000"/>
                      <a:gd name="connsiteX32" fmla="*/ 287 w 10022"/>
                      <a:gd name="connsiteY32" fmla="*/ 9772 h 10000"/>
                      <a:gd name="connsiteX33" fmla="*/ 71 w 10022"/>
                      <a:gd name="connsiteY33" fmla="*/ 9600 h 10000"/>
                      <a:gd name="connsiteX34" fmla="*/ 0 w 10022"/>
                      <a:gd name="connsiteY34" fmla="*/ 9373 h 10000"/>
                      <a:gd name="connsiteX35" fmla="*/ 71 w 10022"/>
                      <a:gd name="connsiteY35" fmla="*/ 9202 h 10000"/>
                      <a:gd name="connsiteX36" fmla="*/ 71 w 10022"/>
                      <a:gd name="connsiteY36" fmla="*/ 8973 h 10000"/>
                      <a:gd name="connsiteX37" fmla="*/ 5085 w 10022"/>
                      <a:gd name="connsiteY37" fmla="*/ 2126 h 10000"/>
                      <a:gd name="connsiteX38" fmla="*/ 5802 w 10022"/>
                      <a:gd name="connsiteY38" fmla="*/ 1271 h 10000"/>
                      <a:gd name="connsiteX39" fmla="*/ 4298 w 10022"/>
                      <a:gd name="connsiteY39" fmla="*/ 1956 h 10000"/>
                      <a:gd name="connsiteX40" fmla="*/ 3295 w 10022"/>
                      <a:gd name="connsiteY40" fmla="*/ 3439 h 10000"/>
                      <a:gd name="connsiteX41" fmla="*/ 2363 w 10022"/>
                      <a:gd name="connsiteY41" fmla="*/ 3666 h 10000"/>
                      <a:gd name="connsiteX42" fmla="*/ 2220 w 10022"/>
                      <a:gd name="connsiteY42" fmla="*/ 2981 h 10000"/>
                      <a:gd name="connsiteX43" fmla="*/ 3420 w 10022"/>
                      <a:gd name="connsiteY43" fmla="*/ 1305 h 10000"/>
                      <a:gd name="connsiteX44" fmla="*/ 5945 w 10022"/>
                      <a:gd name="connsiteY44" fmla="*/ 72 h 10000"/>
                      <a:gd name="connsiteX0" fmla="*/ 5945 w 10022"/>
                      <a:gd name="connsiteY0" fmla="*/ 72 h 10000"/>
                      <a:gd name="connsiteX1" fmla="*/ 6661 w 10022"/>
                      <a:gd name="connsiteY1" fmla="*/ 72 h 10000"/>
                      <a:gd name="connsiteX2" fmla="*/ 6661 w 10022"/>
                      <a:gd name="connsiteY2" fmla="*/ 72 h 10000"/>
                      <a:gd name="connsiteX3" fmla="*/ 8666 w 10022"/>
                      <a:gd name="connsiteY3" fmla="*/ 985 h 10000"/>
                      <a:gd name="connsiteX4" fmla="*/ 8881 w 10022"/>
                      <a:gd name="connsiteY4" fmla="*/ 1384 h 10000"/>
                      <a:gd name="connsiteX5" fmla="*/ 8881 w 10022"/>
                      <a:gd name="connsiteY5" fmla="*/ 3039 h 10000"/>
                      <a:gd name="connsiteX6" fmla="*/ 9956 w 10022"/>
                      <a:gd name="connsiteY6" fmla="*/ 4580 h 10000"/>
                      <a:gd name="connsiteX7" fmla="*/ 9740 w 10022"/>
                      <a:gd name="connsiteY7" fmla="*/ 5207 h 10000"/>
                      <a:gd name="connsiteX8" fmla="*/ 8881 w 10022"/>
                      <a:gd name="connsiteY8" fmla="*/ 5036 h 10000"/>
                      <a:gd name="connsiteX9" fmla="*/ 7591 w 10022"/>
                      <a:gd name="connsiteY9" fmla="*/ 3211 h 10000"/>
                      <a:gd name="connsiteX10" fmla="*/ 7591 w 10022"/>
                      <a:gd name="connsiteY10" fmla="*/ 2298 h 10000"/>
                      <a:gd name="connsiteX11" fmla="*/ 5873 w 10022"/>
                      <a:gd name="connsiteY11" fmla="*/ 4694 h 10000"/>
                      <a:gd name="connsiteX12" fmla="*/ 7306 w 10022"/>
                      <a:gd name="connsiteY12" fmla="*/ 6691 h 10000"/>
                      <a:gd name="connsiteX13" fmla="*/ 7449 w 10022"/>
                      <a:gd name="connsiteY13" fmla="*/ 6804 h 10000"/>
                      <a:gd name="connsiteX14" fmla="*/ 7520 w 10022"/>
                      <a:gd name="connsiteY14" fmla="*/ 7033 h 10000"/>
                      <a:gd name="connsiteX15" fmla="*/ 7520 w 10022"/>
                      <a:gd name="connsiteY15" fmla="*/ 9257 h 10000"/>
                      <a:gd name="connsiteX16" fmla="*/ 7449 w 10022"/>
                      <a:gd name="connsiteY16" fmla="*/ 9600 h 10000"/>
                      <a:gd name="connsiteX17" fmla="*/ 7234 w 10022"/>
                      <a:gd name="connsiteY17" fmla="*/ 9829 h 10000"/>
                      <a:gd name="connsiteX18" fmla="*/ 7019 w 10022"/>
                      <a:gd name="connsiteY18" fmla="*/ 9886 h 10000"/>
                      <a:gd name="connsiteX19" fmla="*/ 6661 w 10022"/>
                      <a:gd name="connsiteY19" fmla="*/ 10000 h 10000"/>
                      <a:gd name="connsiteX20" fmla="*/ 6374 w 10022"/>
                      <a:gd name="connsiteY20" fmla="*/ 9886 h 10000"/>
                      <a:gd name="connsiteX21" fmla="*/ 6087 w 10022"/>
                      <a:gd name="connsiteY21" fmla="*/ 9829 h 10000"/>
                      <a:gd name="connsiteX22" fmla="*/ 5873 w 10022"/>
                      <a:gd name="connsiteY22" fmla="*/ 9600 h 10000"/>
                      <a:gd name="connsiteX23" fmla="*/ 5873 w 10022"/>
                      <a:gd name="connsiteY23" fmla="*/ 9257 h 10000"/>
                      <a:gd name="connsiteX24" fmla="*/ 5873 w 10022"/>
                      <a:gd name="connsiteY24" fmla="*/ 7204 h 10000"/>
                      <a:gd name="connsiteX25" fmla="*/ 4583 w 10022"/>
                      <a:gd name="connsiteY25" fmla="*/ 5492 h 10000"/>
                      <a:gd name="connsiteX26" fmla="*/ 1647 w 10022"/>
                      <a:gd name="connsiteY26" fmla="*/ 9658 h 10000"/>
                      <a:gd name="connsiteX27" fmla="*/ 1433 w 10022"/>
                      <a:gd name="connsiteY27" fmla="*/ 9829 h 10000"/>
                      <a:gd name="connsiteX28" fmla="*/ 1217 w 10022"/>
                      <a:gd name="connsiteY28" fmla="*/ 9886 h 10000"/>
                      <a:gd name="connsiteX29" fmla="*/ 932 w 10022"/>
                      <a:gd name="connsiteY29" fmla="*/ 10000 h 10000"/>
                      <a:gd name="connsiteX30" fmla="*/ 645 w 10022"/>
                      <a:gd name="connsiteY30" fmla="*/ 10000 h 10000"/>
                      <a:gd name="connsiteX31" fmla="*/ 430 w 10022"/>
                      <a:gd name="connsiteY31" fmla="*/ 9886 h 10000"/>
                      <a:gd name="connsiteX32" fmla="*/ 287 w 10022"/>
                      <a:gd name="connsiteY32" fmla="*/ 9772 h 10000"/>
                      <a:gd name="connsiteX33" fmla="*/ 71 w 10022"/>
                      <a:gd name="connsiteY33" fmla="*/ 9600 h 10000"/>
                      <a:gd name="connsiteX34" fmla="*/ 0 w 10022"/>
                      <a:gd name="connsiteY34" fmla="*/ 9373 h 10000"/>
                      <a:gd name="connsiteX35" fmla="*/ 71 w 10022"/>
                      <a:gd name="connsiteY35" fmla="*/ 9202 h 10000"/>
                      <a:gd name="connsiteX36" fmla="*/ 71 w 10022"/>
                      <a:gd name="connsiteY36" fmla="*/ 8973 h 10000"/>
                      <a:gd name="connsiteX37" fmla="*/ 5085 w 10022"/>
                      <a:gd name="connsiteY37" fmla="*/ 2126 h 10000"/>
                      <a:gd name="connsiteX38" fmla="*/ 5802 w 10022"/>
                      <a:gd name="connsiteY38" fmla="*/ 1271 h 10000"/>
                      <a:gd name="connsiteX39" fmla="*/ 4298 w 10022"/>
                      <a:gd name="connsiteY39" fmla="*/ 1956 h 10000"/>
                      <a:gd name="connsiteX40" fmla="*/ 3295 w 10022"/>
                      <a:gd name="connsiteY40" fmla="*/ 3439 h 10000"/>
                      <a:gd name="connsiteX41" fmla="*/ 2363 w 10022"/>
                      <a:gd name="connsiteY41" fmla="*/ 3666 h 10000"/>
                      <a:gd name="connsiteX42" fmla="*/ 2220 w 10022"/>
                      <a:gd name="connsiteY42" fmla="*/ 2981 h 10000"/>
                      <a:gd name="connsiteX43" fmla="*/ 3420 w 10022"/>
                      <a:gd name="connsiteY43" fmla="*/ 1305 h 10000"/>
                      <a:gd name="connsiteX44" fmla="*/ 5945 w 10022"/>
                      <a:gd name="connsiteY44" fmla="*/ 72 h 10000"/>
                      <a:gd name="connsiteX0" fmla="*/ 5945 w 10026"/>
                      <a:gd name="connsiteY0" fmla="*/ 72 h 10000"/>
                      <a:gd name="connsiteX1" fmla="*/ 6661 w 10026"/>
                      <a:gd name="connsiteY1" fmla="*/ 72 h 10000"/>
                      <a:gd name="connsiteX2" fmla="*/ 6661 w 10026"/>
                      <a:gd name="connsiteY2" fmla="*/ 72 h 10000"/>
                      <a:gd name="connsiteX3" fmla="*/ 8666 w 10026"/>
                      <a:gd name="connsiteY3" fmla="*/ 985 h 10000"/>
                      <a:gd name="connsiteX4" fmla="*/ 8881 w 10026"/>
                      <a:gd name="connsiteY4" fmla="*/ 1384 h 10000"/>
                      <a:gd name="connsiteX5" fmla="*/ 8881 w 10026"/>
                      <a:gd name="connsiteY5" fmla="*/ 3039 h 10000"/>
                      <a:gd name="connsiteX6" fmla="*/ 9956 w 10026"/>
                      <a:gd name="connsiteY6" fmla="*/ 4580 h 10000"/>
                      <a:gd name="connsiteX7" fmla="*/ 9740 w 10026"/>
                      <a:gd name="connsiteY7" fmla="*/ 5207 h 10000"/>
                      <a:gd name="connsiteX8" fmla="*/ 8881 w 10026"/>
                      <a:gd name="connsiteY8" fmla="*/ 5036 h 10000"/>
                      <a:gd name="connsiteX9" fmla="*/ 7591 w 10026"/>
                      <a:gd name="connsiteY9" fmla="*/ 3211 h 10000"/>
                      <a:gd name="connsiteX10" fmla="*/ 7591 w 10026"/>
                      <a:gd name="connsiteY10" fmla="*/ 2298 h 10000"/>
                      <a:gd name="connsiteX11" fmla="*/ 5873 w 10026"/>
                      <a:gd name="connsiteY11" fmla="*/ 4694 h 10000"/>
                      <a:gd name="connsiteX12" fmla="*/ 7306 w 10026"/>
                      <a:gd name="connsiteY12" fmla="*/ 6691 h 10000"/>
                      <a:gd name="connsiteX13" fmla="*/ 7449 w 10026"/>
                      <a:gd name="connsiteY13" fmla="*/ 6804 h 10000"/>
                      <a:gd name="connsiteX14" fmla="*/ 7520 w 10026"/>
                      <a:gd name="connsiteY14" fmla="*/ 7033 h 10000"/>
                      <a:gd name="connsiteX15" fmla="*/ 7520 w 10026"/>
                      <a:gd name="connsiteY15" fmla="*/ 9257 h 10000"/>
                      <a:gd name="connsiteX16" fmla="*/ 7449 w 10026"/>
                      <a:gd name="connsiteY16" fmla="*/ 9600 h 10000"/>
                      <a:gd name="connsiteX17" fmla="*/ 7234 w 10026"/>
                      <a:gd name="connsiteY17" fmla="*/ 9829 h 10000"/>
                      <a:gd name="connsiteX18" fmla="*/ 7019 w 10026"/>
                      <a:gd name="connsiteY18" fmla="*/ 9886 h 10000"/>
                      <a:gd name="connsiteX19" fmla="*/ 6661 w 10026"/>
                      <a:gd name="connsiteY19" fmla="*/ 10000 h 10000"/>
                      <a:gd name="connsiteX20" fmla="*/ 6374 w 10026"/>
                      <a:gd name="connsiteY20" fmla="*/ 9886 h 10000"/>
                      <a:gd name="connsiteX21" fmla="*/ 6087 w 10026"/>
                      <a:gd name="connsiteY21" fmla="*/ 9829 h 10000"/>
                      <a:gd name="connsiteX22" fmla="*/ 5873 w 10026"/>
                      <a:gd name="connsiteY22" fmla="*/ 9600 h 10000"/>
                      <a:gd name="connsiteX23" fmla="*/ 5873 w 10026"/>
                      <a:gd name="connsiteY23" fmla="*/ 9257 h 10000"/>
                      <a:gd name="connsiteX24" fmla="*/ 5873 w 10026"/>
                      <a:gd name="connsiteY24" fmla="*/ 7204 h 10000"/>
                      <a:gd name="connsiteX25" fmla="*/ 4583 w 10026"/>
                      <a:gd name="connsiteY25" fmla="*/ 5492 h 10000"/>
                      <a:gd name="connsiteX26" fmla="*/ 1647 w 10026"/>
                      <a:gd name="connsiteY26" fmla="*/ 9658 h 10000"/>
                      <a:gd name="connsiteX27" fmla="*/ 1433 w 10026"/>
                      <a:gd name="connsiteY27" fmla="*/ 9829 h 10000"/>
                      <a:gd name="connsiteX28" fmla="*/ 1217 w 10026"/>
                      <a:gd name="connsiteY28" fmla="*/ 9886 h 10000"/>
                      <a:gd name="connsiteX29" fmla="*/ 932 w 10026"/>
                      <a:gd name="connsiteY29" fmla="*/ 10000 h 10000"/>
                      <a:gd name="connsiteX30" fmla="*/ 645 w 10026"/>
                      <a:gd name="connsiteY30" fmla="*/ 10000 h 10000"/>
                      <a:gd name="connsiteX31" fmla="*/ 430 w 10026"/>
                      <a:gd name="connsiteY31" fmla="*/ 9886 h 10000"/>
                      <a:gd name="connsiteX32" fmla="*/ 287 w 10026"/>
                      <a:gd name="connsiteY32" fmla="*/ 9772 h 10000"/>
                      <a:gd name="connsiteX33" fmla="*/ 71 w 10026"/>
                      <a:gd name="connsiteY33" fmla="*/ 9600 h 10000"/>
                      <a:gd name="connsiteX34" fmla="*/ 0 w 10026"/>
                      <a:gd name="connsiteY34" fmla="*/ 9373 h 10000"/>
                      <a:gd name="connsiteX35" fmla="*/ 71 w 10026"/>
                      <a:gd name="connsiteY35" fmla="*/ 9202 h 10000"/>
                      <a:gd name="connsiteX36" fmla="*/ 71 w 10026"/>
                      <a:gd name="connsiteY36" fmla="*/ 8973 h 10000"/>
                      <a:gd name="connsiteX37" fmla="*/ 5085 w 10026"/>
                      <a:gd name="connsiteY37" fmla="*/ 2126 h 10000"/>
                      <a:gd name="connsiteX38" fmla="*/ 5802 w 10026"/>
                      <a:gd name="connsiteY38" fmla="*/ 1271 h 10000"/>
                      <a:gd name="connsiteX39" fmla="*/ 4298 w 10026"/>
                      <a:gd name="connsiteY39" fmla="*/ 1956 h 10000"/>
                      <a:gd name="connsiteX40" fmla="*/ 3295 w 10026"/>
                      <a:gd name="connsiteY40" fmla="*/ 3439 h 10000"/>
                      <a:gd name="connsiteX41" fmla="*/ 2363 w 10026"/>
                      <a:gd name="connsiteY41" fmla="*/ 3666 h 10000"/>
                      <a:gd name="connsiteX42" fmla="*/ 2220 w 10026"/>
                      <a:gd name="connsiteY42" fmla="*/ 2981 h 10000"/>
                      <a:gd name="connsiteX43" fmla="*/ 3420 w 10026"/>
                      <a:gd name="connsiteY43" fmla="*/ 1305 h 10000"/>
                      <a:gd name="connsiteX44" fmla="*/ 5945 w 10026"/>
                      <a:gd name="connsiteY44" fmla="*/ 72 h 10000"/>
                      <a:gd name="connsiteX0" fmla="*/ 5945 w 10026"/>
                      <a:gd name="connsiteY0" fmla="*/ 72 h 10000"/>
                      <a:gd name="connsiteX1" fmla="*/ 6661 w 10026"/>
                      <a:gd name="connsiteY1" fmla="*/ 72 h 10000"/>
                      <a:gd name="connsiteX2" fmla="*/ 6661 w 10026"/>
                      <a:gd name="connsiteY2" fmla="*/ 72 h 10000"/>
                      <a:gd name="connsiteX3" fmla="*/ 8666 w 10026"/>
                      <a:gd name="connsiteY3" fmla="*/ 985 h 10000"/>
                      <a:gd name="connsiteX4" fmla="*/ 8881 w 10026"/>
                      <a:gd name="connsiteY4" fmla="*/ 1384 h 10000"/>
                      <a:gd name="connsiteX5" fmla="*/ 8881 w 10026"/>
                      <a:gd name="connsiteY5" fmla="*/ 3039 h 10000"/>
                      <a:gd name="connsiteX6" fmla="*/ 9956 w 10026"/>
                      <a:gd name="connsiteY6" fmla="*/ 4580 h 10000"/>
                      <a:gd name="connsiteX7" fmla="*/ 9740 w 10026"/>
                      <a:gd name="connsiteY7" fmla="*/ 5207 h 10000"/>
                      <a:gd name="connsiteX8" fmla="*/ 8881 w 10026"/>
                      <a:gd name="connsiteY8" fmla="*/ 5036 h 10000"/>
                      <a:gd name="connsiteX9" fmla="*/ 7591 w 10026"/>
                      <a:gd name="connsiteY9" fmla="*/ 3211 h 10000"/>
                      <a:gd name="connsiteX10" fmla="*/ 7591 w 10026"/>
                      <a:gd name="connsiteY10" fmla="*/ 2298 h 10000"/>
                      <a:gd name="connsiteX11" fmla="*/ 5873 w 10026"/>
                      <a:gd name="connsiteY11" fmla="*/ 4694 h 10000"/>
                      <a:gd name="connsiteX12" fmla="*/ 7306 w 10026"/>
                      <a:gd name="connsiteY12" fmla="*/ 6691 h 10000"/>
                      <a:gd name="connsiteX13" fmla="*/ 7449 w 10026"/>
                      <a:gd name="connsiteY13" fmla="*/ 6804 h 10000"/>
                      <a:gd name="connsiteX14" fmla="*/ 7520 w 10026"/>
                      <a:gd name="connsiteY14" fmla="*/ 7033 h 10000"/>
                      <a:gd name="connsiteX15" fmla="*/ 7520 w 10026"/>
                      <a:gd name="connsiteY15" fmla="*/ 9257 h 10000"/>
                      <a:gd name="connsiteX16" fmla="*/ 7449 w 10026"/>
                      <a:gd name="connsiteY16" fmla="*/ 9600 h 10000"/>
                      <a:gd name="connsiteX17" fmla="*/ 7234 w 10026"/>
                      <a:gd name="connsiteY17" fmla="*/ 9829 h 10000"/>
                      <a:gd name="connsiteX18" fmla="*/ 7019 w 10026"/>
                      <a:gd name="connsiteY18" fmla="*/ 9886 h 10000"/>
                      <a:gd name="connsiteX19" fmla="*/ 6661 w 10026"/>
                      <a:gd name="connsiteY19" fmla="*/ 10000 h 10000"/>
                      <a:gd name="connsiteX20" fmla="*/ 6374 w 10026"/>
                      <a:gd name="connsiteY20" fmla="*/ 9886 h 10000"/>
                      <a:gd name="connsiteX21" fmla="*/ 6087 w 10026"/>
                      <a:gd name="connsiteY21" fmla="*/ 9829 h 10000"/>
                      <a:gd name="connsiteX22" fmla="*/ 5873 w 10026"/>
                      <a:gd name="connsiteY22" fmla="*/ 9600 h 10000"/>
                      <a:gd name="connsiteX23" fmla="*/ 5873 w 10026"/>
                      <a:gd name="connsiteY23" fmla="*/ 9257 h 10000"/>
                      <a:gd name="connsiteX24" fmla="*/ 5873 w 10026"/>
                      <a:gd name="connsiteY24" fmla="*/ 7204 h 10000"/>
                      <a:gd name="connsiteX25" fmla="*/ 4583 w 10026"/>
                      <a:gd name="connsiteY25" fmla="*/ 5492 h 10000"/>
                      <a:gd name="connsiteX26" fmla="*/ 1647 w 10026"/>
                      <a:gd name="connsiteY26" fmla="*/ 9658 h 10000"/>
                      <a:gd name="connsiteX27" fmla="*/ 1433 w 10026"/>
                      <a:gd name="connsiteY27" fmla="*/ 9829 h 10000"/>
                      <a:gd name="connsiteX28" fmla="*/ 1217 w 10026"/>
                      <a:gd name="connsiteY28" fmla="*/ 9886 h 10000"/>
                      <a:gd name="connsiteX29" fmla="*/ 932 w 10026"/>
                      <a:gd name="connsiteY29" fmla="*/ 10000 h 10000"/>
                      <a:gd name="connsiteX30" fmla="*/ 645 w 10026"/>
                      <a:gd name="connsiteY30" fmla="*/ 10000 h 10000"/>
                      <a:gd name="connsiteX31" fmla="*/ 430 w 10026"/>
                      <a:gd name="connsiteY31" fmla="*/ 9886 h 10000"/>
                      <a:gd name="connsiteX32" fmla="*/ 287 w 10026"/>
                      <a:gd name="connsiteY32" fmla="*/ 9772 h 10000"/>
                      <a:gd name="connsiteX33" fmla="*/ 71 w 10026"/>
                      <a:gd name="connsiteY33" fmla="*/ 9600 h 10000"/>
                      <a:gd name="connsiteX34" fmla="*/ 0 w 10026"/>
                      <a:gd name="connsiteY34" fmla="*/ 9373 h 10000"/>
                      <a:gd name="connsiteX35" fmla="*/ 71 w 10026"/>
                      <a:gd name="connsiteY35" fmla="*/ 9202 h 10000"/>
                      <a:gd name="connsiteX36" fmla="*/ 71 w 10026"/>
                      <a:gd name="connsiteY36" fmla="*/ 8973 h 10000"/>
                      <a:gd name="connsiteX37" fmla="*/ 5085 w 10026"/>
                      <a:gd name="connsiteY37" fmla="*/ 2126 h 10000"/>
                      <a:gd name="connsiteX38" fmla="*/ 5802 w 10026"/>
                      <a:gd name="connsiteY38" fmla="*/ 1271 h 10000"/>
                      <a:gd name="connsiteX39" fmla="*/ 4298 w 10026"/>
                      <a:gd name="connsiteY39" fmla="*/ 1956 h 10000"/>
                      <a:gd name="connsiteX40" fmla="*/ 3295 w 10026"/>
                      <a:gd name="connsiteY40" fmla="*/ 3439 h 10000"/>
                      <a:gd name="connsiteX41" fmla="*/ 2363 w 10026"/>
                      <a:gd name="connsiteY41" fmla="*/ 3666 h 10000"/>
                      <a:gd name="connsiteX42" fmla="*/ 2220 w 10026"/>
                      <a:gd name="connsiteY42" fmla="*/ 2981 h 10000"/>
                      <a:gd name="connsiteX43" fmla="*/ 3420 w 10026"/>
                      <a:gd name="connsiteY43" fmla="*/ 1305 h 10000"/>
                      <a:gd name="connsiteX44" fmla="*/ 5945 w 10026"/>
                      <a:gd name="connsiteY44" fmla="*/ 72 h 10000"/>
                      <a:gd name="connsiteX0" fmla="*/ 5945 w 10026"/>
                      <a:gd name="connsiteY0" fmla="*/ 72 h 10000"/>
                      <a:gd name="connsiteX1" fmla="*/ 6661 w 10026"/>
                      <a:gd name="connsiteY1" fmla="*/ 72 h 10000"/>
                      <a:gd name="connsiteX2" fmla="*/ 6661 w 10026"/>
                      <a:gd name="connsiteY2" fmla="*/ 72 h 10000"/>
                      <a:gd name="connsiteX3" fmla="*/ 8666 w 10026"/>
                      <a:gd name="connsiteY3" fmla="*/ 985 h 10000"/>
                      <a:gd name="connsiteX4" fmla="*/ 8881 w 10026"/>
                      <a:gd name="connsiteY4" fmla="*/ 1384 h 10000"/>
                      <a:gd name="connsiteX5" fmla="*/ 8881 w 10026"/>
                      <a:gd name="connsiteY5" fmla="*/ 3039 h 10000"/>
                      <a:gd name="connsiteX6" fmla="*/ 9956 w 10026"/>
                      <a:gd name="connsiteY6" fmla="*/ 4580 h 10000"/>
                      <a:gd name="connsiteX7" fmla="*/ 9740 w 10026"/>
                      <a:gd name="connsiteY7" fmla="*/ 5207 h 10000"/>
                      <a:gd name="connsiteX8" fmla="*/ 8881 w 10026"/>
                      <a:gd name="connsiteY8" fmla="*/ 5036 h 10000"/>
                      <a:gd name="connsiteX9" fmla="*/ 7591 w 10026"/>
                      <a:gd name="connsiteY9" fmla="*/ 3211 h 10000"/>
                      <a:gd name="connsiteX10" fmla="*/ 7591 w 10026"/>
                      <a:gd name="connsiteY10" fmla="*/ 2298 h 10000"/>
                      <a:gd name="connsiteX11" fmla="*/ 5873 w 10026"/>
                      <a:gd name="connsiteY11" fmla="*/ 4694 h 10000"/>
                      <a:gd name="connsiteX12" fmla="*/ 7306 w 10026"/>
                      <a:gd name="connsiteY12" fmla="*/ 6691 h 10000"/>
                      <a:gd name="connsiteX13" fmla="*/ 7449 w 10026"/>
                      <a:gd name="connsiteY13" fmla="*/ 6804 h 10000"/>
                      <a:gd name="connsiteX14" fmla="*/ 7520 w 10026"/>
                      <a:gd name="connsiteY14" fmla="*/ 7033 h 10000"/>
                      <a:gd name="connsiteX15" fmla="*/ 7520 w 10026"/>
                      <a:gd name="connsiteY15" fmla="*/ 9257 h 10000"/>
                      <a:gd name="connsiteX16" fmla="*/ 7449 w 10026"/>
                      <a:gd name="connsiteY16" fmla="*/ 9600 h 10000"/>
                      <a:gd name="connsiteX17" fmla="*/ 7234 w 10026"/>
                      <a:gd name="connsiteY17" fmla="*/ 9829 h 10000"/>
                      <a:gd name="connsiteX18" fmla="*/ 7019 w 10026"/>
                      <a:gd name="connsiteY18" fmla="*/ 9886 h 10000"/>
                      <a:gd name="connsiteX19" fmla="*/ 6661 w 10026"/>
                      <a:gd name="connsiteY19" fmla="*/ 10000 h 10000"/>
                      <a:gd name="connsiteX20" fmla="*/ 6374 w 10026"/>
                      <a:gd name="connsiteY20" fmla="*/ 9886 h 10000"/>
                      <a:gd name="connsiteX21" fmla="*/ 6087 w 10026"/>
                      <a:gd name="connsiteY21" fmla="*/ 9829 h 10000"/>
                      <a:gd name="connsiteX22" fmla="*/ 5873 w 10026"/>
                      <a:gd name="connsiteY22" fmla="*/ 9600 h 10000"/>
                      <a:gd name="connsiteX23" fmla="*/ 5873 w 10026"/>
                      <a:gd name="connsiteY23" fmla="*/ 9257 h 10000"/>
                      <a:gd name="connsiteX24" fmla="*/ 5873 w 10026"/>
                      <a:gd name="connsiteY24" fmla="*/ 7204 h 10000"/>
                      <a:gd name="connsiteX25" fmla="*/ 4583 w 10026"/>
                      <a:gd name="connsiteY25" fmla="*/ 5492 h 10000"/>
                      <a:gd name="connsiteX26" fmla="*/ 1647 w 10026"/>
                      <a:gd name="connsiteY26" fmla="*/ 9658 h 10000"/>
                      <a:gd name="connsiteX27" fmla="*/ 1433 w 10026"/>
                      <a:gd name="connsiteY27" fmla="*/ 9829 h 10000"/>
                      <a:gd name="connsiteX28" fmla="*/ 1217 w 10026"/>
                      <a:gd name="connsiteY28" fmla="*/ 9886 h 10000"/>
                      <a:gd name="connsiteX29" fmla="*/ 932 w 10026"/>
                      <a:gd name="connsiteY29" fmla="*/ 10000 h 10000"/>
                      <a:gd name="connsiteX30" fmla="*/ 645 w 10026"/>
                      <a:gd name="connsiteY30" fmla="*/ 10000 h 10000"/>
                      <a:gd name="connsiteX31" fmla="*/ 430 w 10026"/>
                      <a:gd name="connsiteY31" fmla="*/ 9886 h 10000"/>
                      <a:gd name="connsiteX32" fmla="*/ 287 w 10026"/>
                      <a:gd name="connsiteY32" fmla="*/ 9772 h 10000"/>
                      <a:gd name="connsiteX33" fmla="*/ 71 w 10026"/>
                      <a:gd name="connsiteY33" fmla="*/ 9600 h 10000"/>
                      <a:gd name="connsiteX34" fmla="*/ 0 w 10026"/>
                      <a:gd name="connsiteY34" fmla="*/ 9373 h 10000"/>
                      <a:gd name="connsiteX35" fmla="*/ 71 w 10026"/>
                      <a:gd name="connsiteY35" fmla="*/ 9202 h 10000"/>
                      <a:gd name="connsiteX36" fmla="*/ 71 w 10026"/>
                      <a:gd name="connsiteY36" fmla="*/ 8973 h 10000"/>
                      <a:gd name="connsiteX37" fmla="*/ 5085 w 10026"/>
                      <a:gd name="connsiteY37" fmla="*/ 2126 h 10000"/>
                      <a:gd name="connsiteX38" fmla="*/ 5802 w 10026"/>
                      <a:gd name="connsiteY38" fmla="*/ 1271 h 10000"/>
                      <a:gd name="connsiteX39" fmla="*/ 4298 w 10026"/>
                      <a:gd name="connsiteY39" fmla="*/ 1956 h 10000"/>
                      <a:gd name="connsiteX40" fmla="*/ 3295 w 10026"/>
                      <a:gd name="connsiteY40" fmla="*/ 3439 h 10000"/>
                      <a:gd name="connsiteX41" fmla="*/ 2363 w 10026"/>
                      <a:gd name="connsiteY41" fmla="*/ 3666 h 10000"/>
                      <a:gd name="connsiteX42" fmla="*/ 2220 w 10026"/>
                      <a:gd name="connsiteY42" fmla="*/ 2981 h 10000"/>
                      <a:gd name="connsiteX43" fmla="*/ 3420 w 10026"/>
                      <a:gd name="connsiteY43" fmla="*/ 1305 h 10000"/>
                      <a:gd name="connsiteX44" fmla="*/ 5945 w 10026"/>
                      <a:gd name="connsiteY44" fmla="*/ 72 h 10000"/>
                      <a:gd name="connsiteX0" fmla="*/ 5945 w 10026"/>
                      <a:gd name="connsiteY0" fmla="*/ 72 h 10000"/>
                      <a:gd name="connsiteX1" fmla="*/ 6661 w 10026"/>
                      <a:gd name="connsiteY1" fmla="*/ 72 h 10000"/>
                      <a:gd name="connsiteX2" fmla="*/ 6661 w 10026"/>
                      <a:gd name="connsiteY2" fmla="*/ 72 h 10000"/>
                      <a:gd name="connsiteX3" fmla="*/ 8666 w 10026"/>
                      <a:gd name="connsiteY3" fmla="*/ 985 h 10000"/>
                      <a:gd name="connsiteX4" fmla="*/ 8881 w 10026"/>
                      <a:gd name="connsiteY4" fmla="*/ 1384 h 10000"/>
                      <a:gd name="connsiteX5" fmla="*/ 8881 w 10026"/>
                      <a:gd name="connsiteY5" fmla="*/ 3039 h 10000"/>
                      <a:gd name="connsiteX6" fmla="*/ 9956 w 10026"/>
                      <a:gd name="connsiteY6" fmla="*/ 4580 h 10000"/>
                      <a:gd name="connsiteX7" fmla="*/ 9740 w 10026"/>
                      <a:gd name="connsiteY7" fmla="*/ 5207 h 10000"/>
                      <a:gd name="connsiteX8" fmla="*/ 8881 w 10026"/>
                      <a:gd name="connsiteY8" fmla="*/ 5036 h 10000"/>
                      <a:gd name="connsiteX9" fmla="*/ 7591 w 10026"/>
                      <a:gd name="connsiteY9" fmla="*/ 3211 h 10000"/>
                      <a:gd name="connsiteX10" fmla="*/ 7591 w 10026"/>
                      <a:gd name="connsiteY10" fmla="*/ 2298 h 10000"/>
                      <a:gd name="connsiteX11" fmla="*/ 5873 w 10026"/>
                      <a:gd name="connsiteY11" fmla="*/ 4694 h 10000"/>
                      <a:gd name="connsiteX12" fmla="*/ 7306 w 10026"/>
                      <a:gd name="connsiteY12" fmla="*/ 6691 h 10000"/>
                      <a:gd name="connsiteX13" fmla="*/ 7449 w 10026"/>
                      <a:gd name="connsiteY13" fmla="*/ 6804 h 10000"/>
                      <a:gd name="connsiteX14" fmla="*/ 7520 w 10026"/>
                      <a:gd name="connsiteY14" fmla="*/ 7033 h 10000"/>
                      <a:gd name="connsiteX15" fmla="*/ 7520 w 10026"/>
                      <a:gd name="connsiteY15" fmla="*/ 9257 h 10000"/>
                      <a:gd name="connsiteX16" fmla="*/ 7449 w 10026"/>
                      <a:gd name="connsiteY16" fmla="*/ 9600 h 10000"/>
                      <a:gd name="connsiteX17" fmla="*/ 7234 w 10026"/>
                      <a:gd name="connsiteY17" fmla="*/ 9829 h 10000"/>
                      <a:gd name="connsiteX18" fmla="*/ 7019 w 10026"/>
                      <a:gd name="connsiteY18" fmla="*/ 9886 h 10000"/>
                      <a:gd name="connsiteX19" fmla="*/ 6661 w 10026"/>
                      <a:gd name="connsiteY19" fmla="*/ 10000 h 10000"/>
                      <a:gd name="connsiteX20" fmla="*/ 6374 w 10026"/>
                      <a:gd name="connsiteY20" fmla="*/ 9886 h 10000"/>
                      <a:gd name="connsiteX21" fmla="*/ 6087 w 10026"/>
                      <a:gd name="connsiteY21" fmla="*/ 9829 h 10000"/>
                      <a:gd name="connsiteX22" fmla="*/ 5873 w 10026"/>
                      <a:gd name="connsiteY22" fmla="*/ 9600 h 10000"/>
                      <a:gd name="connsiteX23" fmla="*/ 5873 w 10026"/>
                      <a:gd name="connsiteY23" fmla="*/ 9257 h 10000"/>
                      <a:gd name="connsiteX24" fmla="*/ 5873 w 10026"/>
                      <a:gd name="connsiteY24" fmla="*/ 7204 h 10000"/>
                      <a:gd name="connsiteX25" fmla="*/ 4583 w 10026"/>
                      <a:gd name="connsiteY25" fmla="*/ 5492 h 10000"/>
                      <a:gd name="connsiteX26" fmla="*/ 1647 w 10026"/>
                      <a:gd name="connsiteY26" fmla="*/ 9658 h 10000"/>
                      <a:gd name="connsiteX27" fmla="*/ 1433 w 10026"/>
                      <a:gd name="connsiteY27" fmla="*/ 9829 h 10000"/>
                      <a:gd name="connsiteX28" fmla="*/ 1217 w 10026"/>
                      <a:gd name="connsiteY28" fmla="*/ 9886 h 10000"/>
                      <a:gd name="connsiteX29" fmla="*/ 932 w 10026"/>
                      <a:gd name="connsiteY29" fmla="*/ 10000 h 10000"/>
                      <a:gd name="connsiteX30" fmla="*/ 645 w 10026"/>
                      <a:gd name="connsiteY30" fmla="*/ 10000 h 10000"/>
                      <a:gd name="connsiteX31" fmla="*/ 430 w 10026"/>
                      <a:gd name="connsiteY31" fmla="*/ 9886 h 10000"/>
                      <a:gd name="connsiteX32" fmla="*/ 287 w 10026"/>
                      <a:gd name="connsiteY32" fmla="*/ 9772 h 10000"/>
                      <a:gd name="connsiteX33" fmla="*/ 71 w 10026"/>
                      <a:gd name="connsiteY33" fmla="*/ 9600 h 10000"/>
                      <a:gd name="connsiteX34" fmla="*/ 0 w 10026"/>
                      <a:gd name="connsiteY34" fmla="*/ 9373 h 10000"/>
                      <a:gd name="connsiteX35" fmla="*/ 71 w 10026"/>
                      <a:gd name="connsiteY35" fmla="*/ 9202 h 10000"/>
                      <a:gd name="connsiteX36" fmla="*/ 71 w 10026"/>
                      <a:gd name="connsiteY36" fmla="*/ 8973 h 10000"/>
                      <a:gd name="connsiteX37" fmla="*/ 5085 w 10026"/>
                      <a:gd name="connsiteY37" fmla="*/ 2126 h 10000"/>
                      <a:gd name="connsiteX38" fmla="*/ 5802 w 10026"/>
                      <a:gd name="connsiteY38" fmla="*/ 1271 h 10000"/>
                      <a:gd name="connsiteX39" fmla="*/ 4298 w 10026"/>
                      <a:gd name="connsiteY39" fmla="*/ 1956 h 10000"/>
                      <a:gd name="connsiteX40" fmla="*/ 3295 w 10026"/>
                      <a:gd name="connsiteY40" fmla="*/ 3439 h 10000"/>
                      <a:gd name="connsiteX41" fmla="*/ 2363 w 10026"/>
                      <a:gd name="connsiteY41" fmla="*/ 3666 h 10000"/>
                      <a:gd name="connsiteX42" fmla="*/ 2220 w 10026"/>
                      <a:gd name="connsiteY42" fmla="*/ 2981 h 10000"/>
                      <a:gd name="connsiteX43" fmla="*/ 3420 w 10026"/>
                      <a:gd name="connsiteY43" fmla="*/ 1305 h 10000"/>
                      <a:gd name="connsiteX44" fmla="*/ 5945 w 10026"/>
                      <a:gd name="connsiteY44" fmla="*/ 72 h 10000"/>
                      <a:gd name="connsiteX0" fmla="*/ 5945 w 10026"/>
                      <a:gd name="connsiteY0" fmla="*/ 72 h 10000"/>
                      <a:gd name="connsiteX1" fmla="*/ 6661 w 10026"/>
                      <a:gd name="connsiteY1" fmla="*/ 72 h 10000"/>
                      <a:gd name="connsiteX2" fmla="*/ 6661 w 10026"/>
                      <a:gd name="connsiteY2" fmla="*/ 72 h 10000"/>
                      <a:gd name="connsiteX3" fmla="*/ 8666 w 10026"/>
                      <a:gd name="connsiteY3" fmla="*/ 985 h 10000"/>
                      <a:gd name="connsiteX4" fmla="*/ 8881 w 10026"/>
                      <a:gd name="connsiteY4" fmla="*/ 1384 h 10000"/>
                      <a:gd name="connsiteX5" fmla="*/ 8881 w 10026"/>
                      <a:gd name="connsiteY5" fmla="*/ 3039 h 10000"/>
                      <a:gd name="connsiteX6" fmla="*/ 9956 w 10026"/>
                      <a:gd name="connsiteY6" fmla="*/ 4580 h 10000"/>
                      <a:gd name="connsiteX7" fmla="*/ 9740 w 10026"/>
                      <a:gd name="connsiteY7" fmla="*/ 5207 h 10000"/>
                      <a:gd name="connsiteX8" fmla="*/ 8881 w 10026"/>
                      <a:gd name="connsiteY8" fmla="*/ 5036 h 10000"/>
                      <a:gd name="connsiteX9" fmla="*/ 7591 w 10026"/>
                      <a:gd name="connsiteY9" fmla="*/ 3211 h 10000"/>
                      <a:gd name="connsiteX10" fmla="*/ 7591 w 10026"/>
                      <a:gd name="connsiteY10" fmla="*/ 2298 h 10000"/>
                      <a:gd name="connsiteX11" fmla="*/ 5873 w 10026"/>
                      <a:gd name="connsiteY11" fmla="*/ 4694 h 10000"/>
                      <a:gd name="connsiteX12" fmla="*/ 7306 w 10026"/>
                      <a:gd name="connsiteY12" fmla="*/ 6691 h 10000"/>
                      <a:gd name="connsiteX13" fmla="*/ 7520 w 10026"/>
                      <a:gd name="connsiteY13" fmla="*/ 7033 h 10000"/>
                      <a:gd name="connsiteX14" fmla="*/ 7520 w 10026"/>
                      <a:gd name="connsiteY14" fmla="*/ 9257 h 10000"/>
                      <a:gd name="connsiteX15" fmla="*/ 7449 w 10026"/>
                      <a:gd name="connsiteY15" fmla="*/ 9600 h 10000"/>
                      <a:gd name="connsiteX16" fmla="*/ 7234 w 10026"/>
                      <a:gd name="connsiteY16" fmla="*/ 9829 h 10000"/>
                      <a:gd name="connsiteX17" fmla="*/ 7019 w 10026"/>
                      <a:gd name="connsiteY17" fmla="*/ 9886 h 10000"/>
                      <a:gd name="connsiteX18" fmla="*/ 6661 w 10026"/>
                      <a:gd name="connsiteY18" fmla="*/ 10000 h 10000"/>
                      <a:gd name="connsiteX19" fmla="*/ 6374 w 10026"/>
                      <a:gd name="connsiteY19" fmla="*/ 9886 h 10000"/>
                      <a:gd name="connsiteX20" fmla="*/ 6087 w 10026"/>
                      <a:gd name="connsiteY20" fmla="*/ 9829 h 10000"/>
                      <a:gd name="connsiteX21" fmla="*/ 5873 w 10026"/>
                      <a:gd name="connsiteY21" fmla="*/ 9600 h 10000"/>
                      <a:gd name="connsiteX22" fmla="*/ 5873 w 10026"/>
                      <a:gd name="connsiteY22" fmla="*/ 9257 h 10000"/>
                      <a:gd name="connsiteX23" fmla="*/ 5873 w 10026"/>
                      <a:gd name="connsiteY23" fmla="*/ 7204 h 10000"/>
                      <a:gd name="connsiteX24" fmla="*/ 4583 w 10026"/>
                      <a:gd name="connsiteY24" fmla="*/ 5492 h 10000"/>
                      <a:gd name="connsiteX25" fmla="*/ 1647 w 10026"/>
                      <a:gd name="connsiteY25" fmla="*/ 9658 h 10000"/>
                      <a:gd name="connsiteX26" fmla="*/ 1433 w 10026"/>
                      <a:gd name="connsiteY26" fmla="*/ 9829 h 10000"/>
                      <a:gd name="connsiteX27" fmla="*/ 1217 w 10026"/>
                      <a:gd name="connsiteY27" fmla="*/ 9886 h 10000"/>
                      <a:gd name="connsiteX28" fmla="*/ 932 w 10026"/>
                      <a:gd name="connsiteY28" fmla="*/ 10000 h 10000"/>
                      <a:gd name="connsiteX29" fmla="*/ 645 w 10026"/>
                      <a:gd name="connsiteY29" fmla="*/ 10000 h 10000"/>
                      <a:gd name="connsiteX30" fmla="*/ 430 w 10026"/>
                      <a:gd name="connsiteY30" fmla="*/ 9886 h 10000"/>
                      <a:gd name="connsiteX31" fmla="*/ 287 w 10026"/>
                      <a:gd name="connsiteY31" fmla="*/ 9772 h 10000"/>
                      <a:gd name="connsiteX32" fmla="*/ 71 w 10026"/>
                      <a:gd name="connsiteY32" fmla="*/ 9600 h 10000"/>
                      <a:gd name="connsiteX33" fmla="*/ 0 w 10026"/>
                      <a:gd name="connsiteY33" fmla="*/ 9373 h 10000"/>
                      <a:gd name="connsiteX34" fmla="*/ 71 w 10026"/>
                      <a:gd name="connsiteY34" fmla="*/ 9202 h 10000"/>
                      <a:gd name="connsiteX35" fmla="*/ 71 w 10026"/>
                      <a:gd name="connsiteY35" fmla="*/ 8973 h 10000"/>
                      <a:gd name="connsiteX36" fmla="*/ 5085 w 10026"/>
                      <a:gd name="connsiteY36" fmla="*/ 2126 h 10000"/>
                      <a:gd name="connsiteX37" fmla="*/ 5802 w 10026"/>
                      <a:gd name="connsiteY37" fmla="*/ 1271 h 10000"/>
                      <a:gd name="connsiteX38" fmla="*/ 4298 w 10026"/>
                      <a:gd name="connsiteY38" fmla="*/ 1956 h 10000"/>
                      <a:gd name="connsiteX39" fmla="*/ 3295 w 10026"/>
                      <a:gd name="connsiteY39" fmla="*/ 3439 h 10000"/>
                      <a:gd name="connsiteX40" fmla="*/ 2363 w 10026"/>
                      <a:gd name="connsiteY40" fmla="*/ 3666 h 10000"/>
                      <a:gd name="connsiteX41" fmla="*/ 2220 w 10026"/>
                      <a:gd name="connsiteY41" fmla="*/ 2981 h 10000"/>
                      <a:gd name="connsiteX42" fmla="*/ 3420 w 10026"/>
                      <a:gd name="connsiteY42" fmla="*/ 1305 h 10000"/>
                      <a:gd name="connsiteX43" fmla="*/ 5945 w 10026"/>
                      <a:gd name="connsiteY43" fmla="*/ 72 h 10000"/>
                      <a:gd name="connsiteX0" fmla="*/ 5945 w 10026"/>
                      <a:gd name="connsiteY0" fmla="*/ 72 h 10000"/>
                      <a:gd name="connsiteX1" fmla="*/ 6661 w 10026"/>
                      <a:gd name="connsiteY1" fmla="*/ 72 h 10000"/>
                      <a:gd name="connsiteX2" fmla="*/ 6661 w 10026"/>
                      <a:gd name="connsiteY2" fmla="*/ 72 h 10000"/>
                      <a:gd name="connsiteX3" fmla="*/ 8666 w 10026"/>
                      <a:gd name="connsiteY3" fmla="*/ 985 h 10000"/>
                      <a:gd name="connsiteX4" fmla="*/ 8881 w 10026"/>
                      <a:gd name="connsiteY4" fmla="*/ 1384 h 10000"/>
                      <a:gd name="connsiteX5" fmla="*/ 8881 w 10026"/>
                      <a:gd name="connsiteY5" fmla="*/ 3039 h 10000"/>
                      <a:gd name="connsiteX6" fmla="*/ 9956 w 10026"/>
                      <a:gd name="connsiteY6" fmla="*/ 4580 h 10000"/>
                      <a:gd name="connsiteX7" fmla="*/ 9740 w 10026"/>
                      <a:gd name="connsiteY7" fmla="*/ 5207 h 10000"/>
                      <a:gd name="connsiteX8" fmla="*/ 8881 w 10026"/>
                      <a:gd name="connsiteY8" fmla="*/ 5036 h 10000"/>
                      <a:gd name="connsiteX9" fmla="*/ 7591 w 10026"/>
                      <a:gd name="connsiteY9" fmla="*/ 3211 h 10000"/>
                      <a:gd name="connsiteX10" fmla="*/ 7591 w 10026"/>
                      <a:gd name="connsiteY10" fmla="*/ 2298 h 10000"/>
                      <a:gd name="connsiteX11" fmla="*/ 5873 w 10026"/>
                      <a:gd name="connsiteY11" fmla="*/ 4694 h 10000"/>
                      <a:gd name="connsiteX12" fmla="*/ 7520 w 10026"/>
                      <a:gd name="connsiteY12" fmla="*/ 7033 h 10000"/>
                      <a:gd name="connsiteX13" fmla="*/ 7520 w 10026"/>
                      <a:gd name="connsiteY13" fmla="*/ 9257 h 10000"/>
                      <a:gd name="connsiteX14" fmla="*/ 7449 w 10026"/>
                      <a:gd name="connsiteY14" fmla="*/ 9600 h 10000"/>
                      <a:gd name="connsiteX15" fmla="*/ 7234 w 10026"/>
                      <a:gd name="connsiteY15" fmla="*/ 9829 h 10000"/>
                      <a:gd name="connsiteX16" fmla="*/ 7019 w 10026"/>
                      <a:gd name="connsiteY16" fmla="*/ 9886 h 10000"/>
                      <a:gd name="connsiteX17" fmla="*/ 6661 w 10026"/>
                      <a:gd name="connsiteY17" fmla="*/ 10000 h 10000"/>
                      <a:gd name="connsiteX18" fmla="*/ 6374 w 10026"/>
                      <a:gd name="connsiteY18" fmla="*/ 9886 h 10000"/>
                      <a:gd name="connsiteX19" fmla="*/ 6087 w 10026"/>
                      <a:gd name="connsiteY19" fmla="*/ 9829 h 10000"/>
                      <a:gd name="connsiteX20" fmla="*/ 5873 w 10026"/>
                      <a:gd name="connsiteY20" fmla="*/ 9600 h 10000"/>
                      <a:gd name="connsiteX21" fmla="*/ 5873 w 10026"/>
                      <a:gd name="connsiteY21" fmla="*/ 9257 h 10000"/>
                      <a:gd name="connsiteX22" fmla="*/ 5873 w 10026"/>
                      <a:gd name="connsiteY22" fmla="*/ 7204 h 10000"/>
                      <a:gd name="connsiteX23" fmla="*/ 4583 w 10026"/>
                      <a:gd name="connsiteY23" fmla="*/ 5492 h 10000"/>
                      <a:gd name="connsiteX24" fmla="*/ 1647 w 10026"/>
                      <a:gd name="connsiteY24" fmla="*/ 9658 h 10000"/>
                      <a:gd name="connsiteX25" fmla="*/ 1433 w 10026"/>
                      <a:gd name="connsiteY25" fmla="*/ 9829 h 10000"/>
                      <a:gd name="connsiteX26" fmla="*/ 1217 w 10026"/>
                      <a:gd name="connsiteY26" fmla="*/ 9886 h 10000"/>
                      <a:gd name="connsiteX27" fmla="*/ 932 w 10026"/>
                      <a:gd name="connsiteY27" fmla="*/ 10000 h 10000"/>
                      <a:gd name="connsiteX28" fmla="*/ 645 w 10026"/>
                      <a:gd name="connsiteY28" fmla="*/ 10000 h 10000"/>
                      <a:gd name="connsiteX29" fmla="*/ 430 w 10026"/>
                      <a:gd name="connsiteY29" fmla="*/ 9886 h 10000"/>
                      <a:gd name="connsiteX30" fmla="*/ 287 w 10026"/>
                      <a:gd name="connsiteY30" fmla="*/ 9772 h 10000"/>
                      <a:gd name="connsiteX31" fmla="*/ 71 w 10026"/>
                      <a:gd name="connsiteY31" fmla="*/ 9600 h 10000"/>
                      <a:gd name="connsiteX32" fmla="*/ 0 w 10026"/>
                      <a:gd name="connsiteY32" fmla="*/ 9373 h 10000"/>
                      <a:gd name="connsiteX33" fmla="*/ 71 w 10026"/>
                      <a:gd name="connsiteY33" fmla="*/ 9202 h 10000"/>
                      <a:gd name="connsiteX34" fmla="*/ 71 w 10026"/>
                      <a:gd name="connsiteY34" fmla="*/ 8973 h 10000"/>
                      <a:gd name="connsiteX35" fmla="*/ 5085 w 10026"/>
                      <a:gd name="connsiteY35" fmla="*/ 2126 h 10000"/>
                      <a:gd name="connsiteX36" fmla="*/ 5802 w 10026"/>
                      <a:gd name="connsiteY36" fmla="*/ 1271 h 10000"/>
                      <a:gd name="connsiteX37" fmla="*/ 4298 w 10026"/>
                      <a:gd name="connsiteY37" fmla="*/ 1956 h 10000"/>
                      <a:gd name="connsiteX38" fmla="*/ 3295 w 10026"/>
                      <a:gd name="connsiteY38" fmla="*/ 3439 h 10000"/>
                      <a:gd name="connsiteX39" fmla="*/ 2363 w 10026"/>
                      <a:gd name="connsiteY39" fmla="*/ 3666 h 10000"/>
                      <a:gd name="connsiteX40" fmla="*/ 2220 w 10026"/>
                      <a:gd name="connsiteY40" fmla="*/ 2981 h 10000"/>
                      <a:gd name="connsiteX41" fmla="*/ 3420 w 10026"/>
                      <a:gd name="connsiteY41" fmla="*/ 1305 h 10000"/>
                      <a:gd name="connsiteX42" fmla="*/ 5945 w 10026"/>
                      <a:gd name="connsiteY42" fmla="*/ 72 h 10000"/>
                      <a:gd name="connsiteX0" fmla="*/ 5945 w 10026"/>
                      <a:gd name="connsiteY0" fmla="*/ 72 h 10000"/>
                      <a:gd name="connsiteX1" fmla="*/ 6661 w 10026"/>
                      <a:gd name="connsiteY1" fmla="*/ 72 h 10000"/>
                      <a:gd name="connsiteX2" fmla="*/ 6661 w 10026"/>
                      <a:gd name="connsiteY2" fmla="*/ 72 h 10000"/>
                      <a:gd name="connsiteX3" fmla="*/ 8666 w 10026"/>
                      <a:gd name="connsiteY3" fmla="*/ 985 h 10000"/>
                      <a:gd name="connsiteX4" fmla="*/ 8881 w 10026"/>
                      <a:gd name="connsiteY4" fmla="*/ 1384 h 10000"/>
                      <a:gd name="connsiteX5" fmla="*/ 8881 w 10026"/>
                      <a:gd name="connsiteY5" fmla="*/ 3039 h 10000"/>
                      <a:gd name="connsiteX6" fmla="*/ 9956 w 10026"/>
                      <a:gd name="connsiteY6" fmla="*/ 4580 h 10000"/>
                      <a:gd name="connsiteX7" fmla="*/ 9740 w 10026"/>
                      <a:gd name="connsiteY7" fmla="*/ 5207 h 10000"/>
                      <a:gd name="connsiteX8" fmla="*/ 8881 w 10026"/>
                      <a:gd name="connsiteY8" fmla="*/ 5036 h 10000"/>
                      <a:gd name="connsiteX9" fmla="*/ 7591 w 10026"/>
                      <a:gd name="connsiteY9" fmla="*/ 3211 h 10000"/>
                      <a:gd name="connsiteX10" fmla="*/ 7591 w 10026"/>
                      <a:gd name="connsiteY10" fmla="*/ 2298 h 10000"/>
                      <a:gd name="connsiteX11" fmla="*/ 5873 w 10026"/>
                      <a:gd name="connsiteY11" fmla="*/ 4694 h 10000"/>
                      <a:gd name="connsiteX12" fmla="*/ 7520 w 10026"/>
                      <a:gd name="connsiteY12" fmla="*/ 7033 h 10000"/>
                      <a:gd name="connsiteX13" fmla="*/ 7520 w 10026"/>
                      <a:gd name="connsiteY13" fmla="*/ 9257 h 10000"/>
                      <a:gd name="connsiteX14" fmla="*/ 7449 w 10026"/>
                      <a:gd name="connsiteY14" fmla="*/ 9600 h 10000"/>
                      <a:gd name="connsiteX15" fmla="*/ 7234 w 10026"/>
                      <a:gd name="connsiteY15" fmla="*/ 9829 h 10000"/>
                      <a:gd name="connsiteX16" fmla="*/ 7019 w 10026"/>
                      <a:gd name="connsiteY16" fmla="*/ 9886 h 10000"/>
                      <a:gd name="connsiteX17" fmla="*/ 6661 w 10026"/>
                      <a:gd name="connsiteY17" fmla="*/ 10000 h 10000"/>
                      <a:gd name="connsiteX18" fmla="*/ 6087 w 10026"/>
                      <a:gd name="connsiteY18" fmla="*/ 9829 h 10000"/>
                      <a:gd name="connsiteX19" fmla="*/ 5873 w 10026"/>
                      <a:gd name="connsiteY19" fmla="*/ 9600 h 10000"/>
                      <a:gd name="connsiteX20" fmla="*/ 5873 w 10026"/>
                      <a:gd name="connsiteY20" fmla="*/ 9257 h 10000"/>
                      <a:gd name="connsiteX21" fmla="*/ 5873 w 10026"/>
                      <a:gd name="connsiteY21" fmla="*/ 7204 h 10000"/>
                      <a:gd name="connsiteX22" fmla="*/ 4583 w 10026"/>
                      <a:gd name="connsiteY22" fmla="*/ 5492 h 10000"/>
                      <a:gd name="connsiteX23" fmla="*/ 1647 w 10026"/>
                      <a:gd name="connsiteY23" fmla="*/ 9658 h 10000"/>
                      <a:gd name="connsiteX24" fmla="*/ 1433 w 10026"/>
                      <a:gd name="connsiteY24" fmla="*/ 9829 h 10000"/>
                      <a:gd name="connsiteX25" fmla="*/ 1217 w 10026"/>
                      <a:gd name="connsiteY25" fmla="*/ 9886 h 10000"/>
                      <a:gd name="connsiteX26" fmla="*/ 932 w 10026"/>
                      <a:gd name="connsiteY26" fmla="*/ 10000 h 10000"/>
                      <a:gd name="connsiteX27" fmla="*/ 645 w 10026"/>
                      <a:gd name="connsiteY27" fmla="*/ 10000 h 10000"/>
                      <a:gd name="connsiteX28" fmla="*/ 430 w 10026"/>
                      <a:gd name="connsiteY28" fmla="*/ 9886 h 10000"/>
                      <a:gd name="connsiteX29" fmla="*/ 287 w 10026"/>
                      <a:gd name="connsiteY29" fmla="*/ 9772 h 10000"/>
                      <a:gd name="connsiteX30" fmla="*/ 71 w 10026"/>
                      <a:gd name="connsiteY30" fmla="*/ 9600 h 10000"/>
                      <a:gd name="connsiteX31" fmla="*/ 0 w 10026"/>
                      <a:gd name="connsiteY31" fmla="*/ 9373 h 10000"/>
                      <a:gd name="connsiteX32" fmla="*/ 71 w 10026"/>
                      <a:gd name="connsiteY32" fmla="*/ 9202 h 10000"/>
                      <a:gd name="connsiteX33" fmla="*/ 71 w 10026"/>
                      <a:gd name="connsiteY33" fmla="*/ 8973 h 10000"/>
                      <a:gd name="connsiteX34" fmla="*/ 5085 w 10026"/>
                      <a:gd name="connsiteY34" fmla="*/ 2126 h 10000"/>
                      <a:gd name="connsiteX35" fmla="*/ 5802 w 10026"/>
                      <a:gd name="connsiteY35" fmla="*/ 1271 h 10000"/>
                      <a:gd name="connsiteX36" fmla="*/ 4298 w 10026"/>
                      <a:gd name="connsiteY36" fmla="*/ 1956 h 10000"/>
                      <a:gd name="connsiteX37" fmla="*/ 3295 w 10026"/>
                      <a:gd name="connsiteY37" fmla="*/ 3439 h 10000"/>
                      <a:gd name="connsiteX38" fmla="*/ 2363 w 10026"/>
                      <a:gd name="connsiteY38" fmla="*/ 3666 h 10000"/>
                      <a:gd name="connsiteX39" fmla="*/ 2220 w 10026"/>
                      <a:gd name="connsiteY39" fmla="*/ 2981 h 10000"/>
                      <a:gd name="connsiteX40" fmla="*/ 3420 w 10026"/>
                      <a:gd name="connsiteY40" fmla="*/ 1305 h 10000"/>
                      <a:gd name="connsiteX41" fmla="*/ 5945 w 10026"/>
                      <a:gd name="connsiteY41" fmla="*/ 72 h 10000"/>
                      <a:gd name="connsiteX0" fmla="*/ 5945 w 10026"/>
                      <a:gd name="connsiteY0" fmla="*/ 72 h 10000"/>
                      <a:gd name="connsiteX1" fmla="*/ 6661 w 10026"/>
                      <a:gd name="connsiteY1" fmla="*/ 72 h 10000"/>
                      <a:gd name="connsiteX2" fmla="*/ 6661 w 10026"/>
                      <a:gd name="connsiteY2" fmla="*/ 72 h 10000"/>
                      <a:gd name="connsiteX3" fmla="*/ 8666 w 10026"/>
                      <a:gd name="connsiteY3" fmla="*/ 985 h 10000"/>
                      <a:gd name="connsiteX4" fmla="*/ 8881 w 10026"/>
                      <a:gd name="connsiteY4" fmla="*/ 1384 h 10000"/>
                      <a:gd name="connsiteX5" fmla="*/ 8881 w 10026"/>
                      <a:gd name="connsiteY5" fmla="*/ 3039 h 10000"/>
                      <a:gd name="connsiteX6" fmla="*/ 9956 w 10026"/>
                      <a:gd name="connsiteY6" fmla="*/ 4580 h 10000"/>
                      <a:gd name="connsiteX7" fmla="*/ 9740 w 10026"/>
                      <a:gd name="connsiteY7" fmla="*/ 5207 h 10000"/>
                      <a:gd name="connsiteX8" fmla="*/ 8881 w 10026"/>
                      <a:gd name="connsiteY8" fmla="*/ 5036 h 10000"/>
                      <a:gd name="connsiteX9" fmla="*/ 7591 w 10026"/>
                      <a:gd name="connsiteY9" fmla="*/ 3211 h 10000"/>
                      <a:gd name="connsiteX10" fmla="*/ 7591 w 10026"/>
                      <a:gd name="connsiteY10" fmla="*/ 2298 h 10000"/>
                      <a:gd name="connsiteX11" fmla="*/ 5873 w 10026"/>
                      <a:gd name="connsiteY11" fmla="*/ 4694 h 10000"/>
                      <a:gd name="connsiteX12" fmla="*/ 7520 w 10026"/>
                      <a:gd name="connsiteY12" fmla="*/ 7033 h 10000"/>
                      <a:gd name="connsiteX13" fmla="*/ 7520 w 10026"/>
                      <a:gd name="connsiteY13" fmla="*/ 9257 h 10000"/>
                      <a:gd name="connsiteX14" fmla="*/ 7449 w 10026"/>
                      <a:gd name="connsiteY14" fmla="*/ 9600 h 10000"/>
                      <a:gd name="connsiteX15" fmla="*/ 7234 w 10026"/>
                      <a:gd name="connsiteY15" fmla="*/ 9829 h 10000"/>
                      <a:gd name="connsiteX16" fmla="*/ 7019 w 10026"/>
                      <a:gd name="connsiteY16" fmla="*/ 9886 h 10000"/>
                      <a:gd name="connsiteX17" fmla="*/ 6661 w 10026"/>
                      <a:gd name="connsiteY17" fmla="*/ 10000 h 10000"/>
                      <a:gd name="connsiteX18" fmla="*/ 5873 w 10026"/>
                      <a:gd name="connsiteY18" fmla="*/ 9600 h 10000"/>
                      <a:gd name="connsiteX19" fmla="*/ 5873 w 10026"/>
                      <a:gd name="connsiteY19" fmla="*/ 9257 h 10000"/>
                      <a:gd name="connsiteX20" fmla="*/ 5873 w 10026"/>
                      <a:gd name="connsiteY20" fmla="*/ 7204 h 10000"/>
                      <a:gd name="connsiteX21" fmla="*/ 4583 w 10026"/>
                      <a:gd name="connsiteY21" fmla="*/ 5492 h 10000"/>
                      <a:gd name="connsiteX22" fmla="*/ 1647 w 10026"/>
                      <a:gd name="connsiteY22" fmla="*/ 9658 h 10000"/>
                      <a:gd name="connsiteX23" fmla="*/ 1433 w 10026"/>
                      <a:gd name="connsiteY23" fmla="*/ 9829 h 10000"/>
                      <a:gd name="connsiteX24" fmla="*/ 1217 w 10026"/>
                      <a:gd name="connsiteY24" fmla="*/ 9886 h 10000"/>
                      <a:gd name="connsiteX25" fmla="*/ 932 w 10026"/>
                      <a:gd name="connsiteY25" fmla="*/ 10000 h 10000"/>
                      <a:gd name="connsiteX26" fmla="*/ 645 w 10026"/>
                      <a:gd name="connsiteY26" fmla="*/ 10000 h 10000"/>
                      <a:gd name="connsiteX27" fmla="*/ 430 w 10026"/>
                      <a:gd name="connsiteY27" fmla="*/ 9886 h 10000"/>
                      <a:gd name="connsiteX28" fmla="*/ 287 w 10026"/>
                      <a:gd name="connsiteY28" fmla="*/ 9772 h 10000"/>
                      <a:gd name="connsiteX29" fmla="*/ 71 w 10026"/>
                      <a:gd name="connsiteY29" fmla="*/ 9600 h 10000"/>
                      <a:gd name="connsiteX30" fmla="*/ 0 w 10026"/>
                      <a:gd name="connsiteY30" fmla="*/ 9373 h 10000"/>
                      <a:gd name="connsiteX31" fmla="*/ 71 w 10026"/>
                      <a:gd name="connsiteY31" fmla="*/ 9202 h 10000"/>
                      <a:gd name="connsiteX32" fmla="*/ 71 w 10026"/>
                      <a:gd name="connsiteY32" fmla="*/ 8973 h 10000"/>
                      <a:gd name="connsiteX33" fmla="*/ 5085 w 10026"/>
                      <a:gd name="connsiteY33" fmla="*/ 2126 h 10000"/>
                      <a:gd name="connsiteX34" fmla="*/ 5802 w 10026"/>
                      <a:gd name="connsiteY34" fmla="*/ 1271 h 10000"/>
                      <a:gd name="connsiteX35" fmla="*/ 4298 w 10026"/>
                      <a:gd name="connsiteY35" fmla="*/ 1956 h 10000"/>
                      <a:gd name="connsiteX36" fmla="*/ 3295 w 10026"/>
                      <a:gd name="connsiteY36" fmla="*/ 3439 h 10000"/>
                      <a:gd name="connsiteX37" fmla="*/ 2363 w 10026"/>
                      <a:gd name="connsiteY37" fmla="*/ 3666 h 10000"/>
                      <a:gd name="connsiteX38" fmla="*/ 2220 w 10026"/>
                      <a:gd name="connsiteY38" fmla="*/ 2981 h 10000"/>
                      <a:gd name="connsiteX39" fmla="*/ 3420 w 10026"/>
                      <a:gd name="connsiteY39" fmla="*/ 1305 h 10000"/>
                      <a:gd name="connsiteX40" fmla="*/ 5945 w 10026"/>
                      <a:gd name="connsiteY40" fmla="*/ 72 h 10000"/>
                      <a:gd name="connsiteX0" fmla="*/ 5945 w 10026"/>
                      <a:gd name="connsiteY0" fmla="*/ 72 h 10000"/>
                      <a:gd name="connsiteX1" fmla="*/ 6661 w 10026"/>
                      <a:gd name="connsiteY1" fmla="*/ 72 h 10000"/>
                      <a:gd name="connsiteX2" fmla="*/ 6661 w 10026"/>
                      <a:gd name="connsiteY2" fmla="*/ 72 h 10000"/>
                      <a:gd name="connsiteX3" fmla="*/ 8666 w 10026"/>
                      <a:gd name="connsiteY3" fmla="*/ 985 h 10000"/>
                      <a:gd name="connsiteX4" fmla="*/ 8881 w 10026"/>
                      <a:gd name="connsiteY4" fmla="*/ 1384 h 10000"/>
                      <a:gd name="connsiteX5" fmla="*/ 8881 w 10026"/>
                      <a:gd name="connsiteY5" fmla="*/ 3039 h 10000"/>
                      <a:gd name="connsiteX6" fmla="*/ 9956 w 10026"/>
                      <a:gd name="connsiteY6" fmla="*/ 4580 h 10000"/>
                      <a:gd name="connsiteX7" fmla="*/ 9740 w 10026"/>
                      <a:gd name="connsiteY7" fmla="*/ 5207 h 10000"/>
                      <a:gd name="connsiteX8" fmla="*/ 8881 w 10026"/>
                      <a:gd name="connsiteY8" fmla="*/ 5036 h 10000"/>
                      <a:gd name="connsiteX9" fmla="*/ 7591 w 10026"/>
                      <a:gd name="connsiteY9" fmla="*/ 3211 h 10000"/>
                      <a:gd name="connsiteX10" fmla="*/ 7591 w 10026"/>
                      <a:gd name="connsiteY10" fmla="*/ 2298 h 10000"/>
                      <a:gd name="connsiteX11" fmla="*/ 5873 w 10026"/>
                      <a:gd name="connsiteY11" fmla="*/ 4694 h 10000"/>
                      <a:gd name="connsiteX12" fmla="*/ 7520 w 10026"/>
                      <a:gd name="connsiteY12" fmla="*/ 7033 h 10000"/>
                      <a:gd name="connsiteX13" fmla="*/ 7520 w 10026"/>
                      <a:gd name="connsiteY13" fmla="*/ 9257 h 10000"/>
                      <a:gd name="connsiteX14" fmla="*/ 7449 w 10026"/>
                      <a:gd name="connsiteY14" fmla="*/ 9600 h 10000"/>
                      <a:gd name="connsiteX15" fmla="*/ 7234 w 10026"/>
                      <a:gd name="connsiteY15" fmla="*/ 9829 h 10000"/>
                      <a:gd name="connsiteX16" fmla="*/ 6661 w 10026"/>
                      <a:gd name="connsiteY16" fmla="*/ 10000 h 10000"/>
                      <a:gd name="connsiteX17" fmla="*/ 5873 w 10026"/>
                      <a:gd name="connsiteY17" fmla="*/ 9600 h 10000"/>
                      <a:gd name="connsiteX18" fmla="*/ 5873 w 10026"/>
                      <a:gd name="connsiteY18" fmla="*/ 9257 h 10000"/>
                      <a:gd name="connsiteX19" fmla="*/ 5873 w 10026"/>
                      <a:gd name="connsiteY19" fmla="*/ 7204 h 10000"/>
                      <a:gd name="connsiteX20" fmla="*/ 4583 w 10026"/>
                      <a:gd name="connsiteY20" fmla="*/ 5492 h 10000"/>
                      <a:gd name="connsiteX21" fmla="*/ 1647 w 10026"/>
                      <a:gd name="connsiteY21" fmla="*/ 9658 h 10000"/>
                      <a:gd name="connsiteX22" fmla="*/ 1433 w 10026"/>
                      <a:gd name="connsiteY22" fmla="*/ 9829 h 10000"/>
                      <a:gd name="connsiteX23" fmla="*/ 1217 w 10026"/>
                      <a:gd name="connsiteY23" fmla="*/ 9886 h 10000"/>
                      <a:gd name="connsiteX24" fmla="*/ 932 w 10026"/>
                      <a:gd name="connsiteY24" fmla="*/ 10000 h 10000"/>
                      <a:gd name="connsiteX25" fmla="*/ 645 w 10026"/>
                      <a:gd name="connsiteY25" fmla="*/ 10000 h 10000"/>
                      <a:gd name="connsiteX26" fmla="*/ 430 w 10026"/>
                      <a:gd name="connsiteY26" fmla="*/ 9886 h 10000"/>
                      <a:gd name="connsiteX27" fmla="*/ 287 w 10026"/>
                      <a:gd name="connsiteY27" fmla="*/ 9772 h 10000"/>
                      <a:gd name="connsiteX28" fmla="*/ 71 w 10026"/>
                      <a:gd name="connsiteY28" fmla="*/ 9600 h 10000"/>
                      <a:gd name="connsiteX29" fmla="*/ 0 w 10026"/>
                      <a:gd name="connsiteY29" fmla="*/ 9373 h 10000"/>
                      <a:gd name="connsiteX30" fmla="*/ 71 w 10026"/>
                      <a:gd name="connsiteY30" fmla="*/ 9202 h 10000"/>
                      <a:gd name="connsiteX31" fmla="*/ 71 w 10026"/>
                      <a:gd name="connsiteY31" fmla="*/ 8973 h 10000"/>
                      <a:gd name="connsiteX32" fmla="*/ 5085 w 10026"/>
                      <a:gd name="connsiteY32" fmla="*/ 2126 h 10000"/>
                      <a:gd name="connsiteX33" fmla="*/ 5802 w 10026"/>
                      <a:gd name="connsiteY33" fmla="*/ 1271 h 10000"/>
                      <a:gd name="connsiteX34" fmla="*/ 4298 w 10026"/>
                      <a:gd name="connsiteY34" fmla="*/ 1956 h 10000"/>
                      <a:gd name="connsiteX35" fmla="*/ 3295 w 10026"/>
                      <a:gd name="connsiteY35" fmla="*/ 3439 h 10000"/>
                      <a:gd name="connsiteX36" fmla="*/ 2363 w 10026"/>
                      <a:gd name="connsiteY36" fmla="*/ 3666 h 10000"/>
                      <a:gd name="connsiteX37" fmla="*/ 2220 w 10026"/>
                      <a:gd name="connsiteY37" fmla="*/ 2981 h 10000"/>
                      <a:gd name="connsiteX38" fmla="*/ 3420 w 10026"/>
                      <a:gd name="connsiteY38" fmla="*/ 1305 h 10000"/>
                      <a:gd name="connsiteX39" fmla="*/ 5945 w 10026"/>
                      <a:gd name="connsiteY39" fmla="*/ 72 h 10000"/>
                      <a:gd name="connsiteX0" fmla="*/ 5945 w 10026"/>
                      <a:gd name="connsiteY0" fmla="*/ 72 h 10000"/>
                      <a:gd name="connsiteX1" fmla="*/ 6661 w 10026"/>
                      <a:gd name="connsiteY1" fmla="*/ 72 h 10000"/>
                      <a:gd name="connsiteX2" fmla="*/ 6661 w 10026"/>
                      <a:gd name="connsiteY2" fmla="*/ 72 h 10000"/>
                      <a:gd name="connsiteX3" fmla="*/ 8666 w 10026"/>
                      <a:gd name="connsiteY3" fmla="*/ 985 h 10000"/>
                      <a:gd name="connsiteX4" fmla="*/ 8881 w 10026"/>
                      <a:gd name="connsiteY4" fmla="*/ 1384 h 10000"/>
                      <a:gd name="connsiteX5" fmla="*/ 8881 w 10026"/>
                      <a:gd name="connsiteY5" fmla="*/ 3039 h 10000"/>
                      <a:gd name="connsiteX6" fmla="*/ 9956 w 10026"/>
                      <a:gd name="connsiteY6" fmla="*/ 4580 h 10000"/>
                      <a:gd name="connsiteX7" fmla="*/ 9740 w 10026"/>
                      <a:gd name="connsiteY7" fmla="*/ 5207 h 10000"/>
                      <a:gd name="connsiteX8" fmla="*/ 8881 w 10026"/>
                      <a:gd name="connsiteY8" fmla="*/ 5036 h 10000"/>
                      <a:gd name="connsiteX9" fmla="*/ 7591 w 10026"/>
                      <a:gd name="connsiteY9" fmla="*/ 3211 h 10000"/>
                      <a:gd name="connsiteX10" fmla="*/ 7591 w 10026"/>
                      <a:gd name="connsiteY10" fmla="*/ 2298 h 10000"/>
                      <a:gd name="connsiteX11" fmla="*/ 5873 w 10026"/>
                      <a:gd name="connsiteY11" fmla="*/ 4694 h 10000"/>
                      <a:gd name="connsiteX12" fmla="*/ 7520 w 10026"/>
                      <a:gd name="connsiteY12" fmla="*/ 7033 h 10000"/>
                      <a:gd name="connsiteX13" fmla="*/ 7520 w 10026"/>
                      <a:gd name="connsiteY13" fmla="*/ 9257 h 10000"/>
                      <a:gd name="connsiteX14" fmla="*/ 7449 w 10026"/>
                      <a:gd name="connsiteY14" fmla="*/ 9600 h 10000"/>
                      <a:gd name="connsiteX15" fmla="*/ 6661 w 10026"/>
                      <a:gd name="connsiteY15" fmla="*/ 10000 h 10000"/>
                      <a:gd name="connsiteX16" fmla="*/ 5873 w 10026"/>
                      <a:gd name="connsiteY16" fmla="*/ 9600 h 10000"/>
                      <a:gd name="connsiteX17" fmla="*/ 5873 w 10026"/>
                      <a:gd name="connsiteY17" fmla="*/ 9257 h 10000"/>
                      <a:gd name="connsiteX18" fmla="*/ 5873 w 10026"/>
                      <a:gd name="connsiteY18" fmla="*/ 7204 h 10000"/>
                      <a:gd name="connsiteX19" fmla="*/ 4583 w 10026"/>
                      <a:gd name="connsiteY19" fmla="*/ 5492 h 10000"/>
                      <a:gd name="connsiteX20" fmla="*/ 1647 w 10026"/>
                      <a:gd name="connsiteY20" fmla="*/ 9658 h 10000"/>
                      <a:gd name="connsiteX21" fmla="*/ 1433 w 10026"/>
                      <a:gd name="connsiteY21" fmla="*/ 9829 h 10000"/>
                      <a:gd name="connsiteX22" fmla="*/ 1217 w 10026"/>
                      <a:gd name="connsiteY22" fmla="*/ 9886 h 10000"/>
                      <a:gd name="connsiteX23" fmla="*/ 932 w 10026"/>
                      <a:gd name="connsiteY23" fmla="*/ 10000 h 10000"/>
                      <a:gd name="connsiteX24" fmla="*/ 645 w 10026"/>
                      <a:gd name="connsiteY24" fmla="*/ 10000 h 10000"/>
                      <a:gd name="connsiteX25" fmla="*/ 430 w 10026"/>
                      <a:gd name="connsiteY25" fmla="*/ 9886 h 10000"/>
                      <a:gd name="connsiteX26" fmla="*/ 287 w 10026"/>
                      <a:gd name="connsiteY26" fmla="*/ 9772 h 10000"/>
                      <a:gd name="connsiteX27" fmla="*/ 71 w 10026"/>
                      <a:gd name="connsiteY27" fmla="*/ 9600 h 10000"/>
                      <a:gd name="connsiteX28" fmla="*/ 0 w 10026"/>
                      <a:gd name="connsiteY28" fmla="*/ 9373 h 10000"/>
                      <a:gd name="connsiteX29" fmla="*/ 71 w 10026"/>
                      <a:gd name="connsiteY29" fmla="*/ 9202 h 10000"/>
                      <a:gd name="connsiteX30" fmla="*/ 71 w 10026"/>
                      <a:gd name="connsiteY30" fmla="*/ 8973 h 10000"/>
                      <a:gd name="connsiteX31" fmla="*/ 5085 w 10026"/>
                      <a:gd name="connsiteY31" fmla="*/ 2126 h 10000"/>
                      <a:gd name="connsiteX32" fmla="*/ 5802 w 10026"/>
                      <a:gd name="connsiteY32" fmla="*/ 1271 h 10000"/>
                      <a:gd name="connsiteX33" fmla="*/ 4298 w 10026"/>
                      <a:gd name="connsiteY33" fmla="*/ 1956 h 10000"/>
                      <a:gd name="connsiteX34" fmla="*/ 3295 w 10026"/>
                      <a:gd name="connsiteY34" fmla="*/ 3439 h 10000"/>
                      <a:gd name="connsiteX35" fmla="*/ 2363 w 10026"/>
                      <a:gd name="connsiteY35" fmla="*/ 3666 h 10000"/>
                      <a:gd name="connsiteX36" fmla="*/ 2220 w 10026"/>
                      <a:gd name="connsiteY36" fmla="*/ 2981 h 10000"/>
                      <a:gd name="connsiteX37" fmla="*/ 3420 w 10026"/>
                      <a:gd name="connsiteY37" fmla="*/ 1305 h 10000"/>
                      <a:gd name="connsiteX38" fmla="*/ 5945 w 10026"/>
                      <a:gd name="connsiteY38" fmla="*/ 72 h 10000"/>
                      <a:gd name="connsiteX0" fmla="*/ 5945 w 10026"/>
                      <a:gd name="connsiteY0" fmla="*/ 72 h 10000"/>
                      <a:gd name="connsiteX1" fmla="*/ 6661 w 10026"/>
                      <a:gd name="connsiteY1" fmla="*/ 72 h 10000"/>
                      <a:gd name="connsiteX2" fmla="*/ 6661 w 10026"/>
                      <a:gd name="connsiteY2" fmla="*/ 72 h 10000"/>
                      <a:gd name="connsiteX3" fmla="*/ 8666 w 10026"/>
                      <a:gd name="connsiteY3" fmla="*/ 985 h 10000"/>
                      <a:gd name="connsiteX4" fmla="*/ 8881 w 10026"/>
                      <a:gd name="connsiteY4" fmla="*/ 1384 h 10000"/>
                      <a:gd name="connsiteX5" fmla="*/ 8881 w 10026"/>
                      <a:gd name="connsiteY5" fmla="*/ 3039 h 10000"/>
                      <a:gd name="connsiteX6" fmla="*/ 9956 w 10026"/>
                      <a:gd name="connsiteY6" fmla="*/ 4580 h 10000"/>
                      <a:gd name="connsiteX7" fmla="*/ 9740 w 10026"/>
                      <a:gd name="connsiteY7" fmla="*/ 5207 h 10000"/>
                      <a:gd name="connsiteX8" fmla="*/ 8881 w 10026"/>
                      <a:gd name="connsiteY8" fmla="*/ 5036 h 10000"/>
                      <a:gd name="connsiteX9" fmla="*/ 7591 w 10026"/>
                      <a:gd name="connsiteY9" fmla="*/ 3211 h 10000"/>
                      <a:gd name="connsiteX10" fmla="*/ 7591 w 10026"/>
                      <a:gd name="connsiteY10" fmla="*/ 2298 h 10000"/>
                      <a:gd name="connsiteX11" fmla="*/ 5873 w 10026"/>
                      <a:gd name="connsiteY11" fmla="*/ 4694 h 10000"/>
                      <a:gd name="connsiteX12" fmla="*/ 7520 w 10026"/>
                      <a:gd name="connsiteY12" fmla="*/ 7033 h 10000"/>
                      <a:gd name="connsiteX13" fmla="*/ 7520 w 10026"/>
                      <a:gd name="connsiteY13" fmla="*/ 9257 h 10000"/>
                      <a:gd name="connsiteX14" fmla="*/ 6661 w 10026"/>
                      <a:gd name="connsiteY14" fmla="*/ 10000 h 10000"/>
                      <a:gd name="connsiteX15" fmla="*/ 5873 w 10026"/>
                      <a:gd name="connsiteY15" fmla="*/ 9600 h 10000"/>
                      <a:gd name="connsiteX16" fmla="*/ 5873 w 10026"/>
                      <a:gd name="connsiteY16" fmla="*/ 9257 h 10000"/>
                      <a:gd name="connsiteX17" fmla="*/ 5873 w 10026"/>
                      <a:gd name="connsiteY17" fmla="*/ 7204 h 10000"/>
                      <a:gd name="connsiteX18" fmla="*/ 4583 w 10026"/>
                      <a:gd name="connsiteY18" fmla="*/ 5492 h 10000"/>
                      <a:gd name="connsiteX19" fmla="*/ 1647 w 10026"/>
                      <a:gd name="connsiteY19" fmla="*/ 9658 h 10000"/>
                      <a:gd name="connsiteX20" fmla="*/ 1433 w 10026"/>
                      <a:gd name="connsiteY20" fmla="*/ 9829 h 10000"/>
                      <a:gd name="connsiteX21" fmla="*/ 1217 w 10026"/>
                      <a:gd name="connsiteY21" fmla="*/ 9886 h 10000"/>
                      <a:gd name="connsiteX22" fmla="*/ 932 w 10026"/>
                      <a:gd name="connsiteY22" fmla="*/ 10000 h 10000"/>
                      <a:gd name="connsiteX23" fmla="*/ 645 w 10026"/>
                      <a:gd name="connsiteY23" fmla="*/ 10000 h 10000"/>
                      <a:gd name="connsiteX24" fmla="*/ 430 w 10026"/>
                      <a:gd name="connsiteY24" fmla="*/ 9886 h 10000"/>
                      <a:gd name="connsiteX25" fmla="*/ 287 w 10026"/>
                      <a:gd name="connsiteY25" fmla="*/ 9772 h 10000"/>
                      <a:gd name="connsiteX26" fmla="*/ 71 w 10026"/>
                      <a:gd name="connsiteY26" fmla="*/ 9600 h 10000"/>
                      <a:gd name="connsiteX27" fmla="*/ 0 w 10026"/>
                      <a:gd name="connsiteY27" fmla="*/ 9373 h 10000"/>
                      <a:gd name="connsiteX28" fmla="*/ 71 w 10026"/>
                      <a:gd name="connsiteY28" fmla="*/ 9202 h 10000"/>
                      <a:gd name="connsiteX29" fmla="*/ 71 w 10026"/>
                      <a:gd name="connsiteY29" fmla="*/ 8973 h 10000"/>
                      <a:gd name="connsiteX30" fmla="*/ 5085 w 10026"/>
                      <a:gd name="connsiteY30" fmla="*/ 2126 h 10000"/>
                      <a:gd name="connsiteX31" fmla="*/ 5802 w 10026"/>
                      <a:gd name="connsiteY31" fmla="*/ 1271 h 10000"/>
                      <a:gd name="connsiteX32" fmla="*/ 4298 w 10026"/>
                      <a:gd name="connsiteY32" fmla="*/ 1956 h 10000"/>
                      <a:gd name="connsiteX33" fmla="*/ 3295 w 10026"/>
                      <a:gd name="connsiteY33" fmla="*/ 3439 h 10000"/>
                      <a:gd name="connsiteX34" fmla="*/ 2363 w 10026"/>
                      <a:gd name="connsiteY34" fmla="*/ 3666 h 10000"/>
                      <a:gd name="connsiteX35" fmla="*/ 2220 w 10026"/>
                      <a:gd name="connsiteY35" fmla="*/ 2981 h 10000"/>
                      <a:gd name="connsiteX36" fmla="*/ 3420 w 10026"/>
                      <a:gd name="connsiteY36" fmla="*/ 1305 h 10000"/>
                      <a:gd name="connsiteX37" fmla="*/ 5945 w 10026"/>
                      <a:gd name="connsiteY37" fmla="*/ 72 h 10000"/>
                      <a:gd name="connsiteX0" fmla="*/ 5945 w 10026"/>
                      <a:gd name="connsiteY0" fmla="*/ 72 h 10000"/>
                      <a:gd name="connsiteX1" fmla="*/ 6661 w 10026"/>
                      <a:gd name="connsiteY1" fmla="*/ 72 h 10000"/>
                      <a:gd name="connsiteX2" fmla="*/ 6661 w 10026"/>
                      <a:gd name="connsiteY2" fmla="*/ 72 h 10000"/>
                      <a:gd name="connsiteX3" fmla="*/ 8666 w 10026"/>
                      <a:gd name="connsiteY3" fmla="*/ 985 h 10000"/>
                      <a:gd name="connsiteX4" fmla="*/ 8881 w 10026"/>
                      <a:gd name="connsiteY4" fmla="*/ 1384 h 10000"/>
                      <a:gd name="connsiteX5" fmla="*/ 8881 w 10026"/>
                      <a:gd name="connsiteY5" fmla="*/ 3039 h 10000"/>
                      <a:gd name="connsiteX6" fmla="*/ 9956 w 10026"/>
                      <a:gd name="connsiteY6" fmla="*/ 4580 h 10000"/>
                      <a:gd name="connsiteX7" fmla="*/ 9740 w 10026"/>
                      <a:gd name="connsiteY7" fmla="*/ 5207 h 10000"/>
                      <a:gd name="connsiteX8" fmla="*/ 8881 w 10026"/>
                      <a:gd name="connsiteY8" fmla="*/ 5036 h 10000"/>
                      <a:gd name="connsiteX9" fmla="*/ 7591 w 10026"/>
                      <a:gd name="connsiteY9" fmla="*/ 3211 h 10000"/>
                      <a:gd name="connsiteX10" fmla="*/ 7591 w 10026"/>
                      <a:gd name="connsiteY10" fmla="*/ 2298 h 10000"/>
                      <a:gd name="connsiteX11" fmla="*/ 5873 w 10026"/>
                      <a:gd name="connsiteY11" fmla="*/ 4694 h 10000"/>
                      <a:gd name="connsiteX12" fmla="*/ 7520 w 10026"/>
                      <a:gd name="connsiteY12" fmla="*/ 7033 h 10000"/>
                      <a:gd name="connsiteX13" fmla="*/ 7520 w 10026"/>
                      <a:gd name="connsiteY13" fmla="*/ 9257 h 10000"/>
                      <a:gd name="connsiteX14" fmla="*/ 6661 w 10026"/>
                      <a:gd name="connsiteY14" fmla="*/ 10000 h 10000"/>
                      <a:gd name="connsiteX15" fmla="*/ 5873 w 10026"/>
                      <a:gd name="connsiteY15" fmla="*/ 9257 h 10000"/>
                      <a:gd name="connsiteX16" fmla="*/ 5873 w 10026"/>
                      <a:gd name="connsiteY16" fmla="*/ 7204 h 10000"/>
                      <a:gd name="connsiteX17" fmla="*/ 4583 w 10026"/>
                      <a:gd name="connsiteY17" fmla="*/ 5492 h 10000"/>
                      <a:gd name="connsiteX18" fmla="*/ 1647 w 10026"/>
                      <a:gd name="connsiteY18" fmla="*/ 9658 h 10000"/>
                      <a:gd name="connsiteX19" fmla="*/ 1433 w 10026"/>
                      <a:gd name="connsiteY19" fmla="*/ 9829 h 10000"/>
                      <a:gd name="connsiteX20" fmla="*/ 1217 w 10026"/>
                      <a:gd name="connsiteY20" fmla="*/ 9886 h 10000"/>
                      <a:gd name="connsiteX21" fmla="*/ 932 w 10026"/>
                      <a:gd name="connsiteY21" fmla="*/ 10000 h 10000"/>
                      <a:gd name="connsiteX22" fmla="*/ 645 w 10026"/>
                      <a:gd name="connsiteY22" fmla="*/ 10000 h 10000"/>
                      <a:gd name="connsiteX23" fmla="*/ 430 w 10026"/>
                      <a:gd name="connsiteY23" fmla="*/ 9886 h 10000"/>
                      <a:gd name="connsiteX24" fmla="*/ 287 w 10026"/>
                      <a:gd name="connsiteY24" fmla="*/ 9772 h 10000"/>
                      <a:gd name="connsiteX25" fmla="*/ 71 w 10026"/>
                      <a:gd name="connsiteY25" fmla="*/ 9600 h 10000"/>
                      <a:gd name="connsiteX26" fmla="*/ 0 w 10026"/>
                      <a:gd name="connsiteY26" fmla="*/ 9373 h 10000"/>
                      <a:gd name="connsiteX27" fmla="*/ 71 w 10026"/>
                      <a:gd name="connsiteY27" fmla="*/ 9202 h 10000"/>
                      <a:gd name="connsiteX28" fmla="*/ 71 w 10026"/>
                      <a:gd name="connsiteY28" fmla="*/ 8973 h 10000"/>
                      <a:gd name="connsiteX29" fmla="*/ 5085 w 10026"/>
                      <a:gd name="connsiteY29" fmla="*/ 2126 h 10000"/>
                      <a:gd name="connsiteX30" fmla="*/ 5802 w 10026"/>
                      <a:gd name="connsiteY30" fmla="*/ 1271 h 10000"/>
                      <a:gd name="connsiteX31" fmla="*/ 4298 w 10026"/>
                      <a:gd name="connsiteY31" fmla="*/ 1956 h 10000"/>
                      <a:gd name="connsiteX32" fmla="*/ 3295 w 10026"/>
                      <a:gd name="connsiteY32" fmla="*/ 3439 h 10000"/>
                      <a:gd name="connsiteX33" fmla="*/ 2363 w 10026"/>
                      <a:gd name="connsiteY33" fmla="*/ 3666 h 10000"/>
                      <a:gd name="connsiteX34" fmla="*/ 2220 w 10026"/>
                      <a:gd name="connsiteY34" fmla="*/ 2981 h 10000"/>
                      <a:gd name="connsiteX35" fmla="*/ 3420 w 10026"/>
                      <a:gd name="connsiteY35" fmla="*/ 1305 h 10000"/>
                      <a:gd name="connsiteX36" fmla="*/ 5945 w 10026"/>
                      <a:gd name="connsiteY36" fmla="*/ 72 h 10000"/>
                      <a:gd name="connsiteX0" fmla="*/ 5945 w 10026"/>
                      <a:gd name="connsiteY0" fmla="*/ 72 h 10014"/>
                      <a:gd name="connsiteX1" fmla="*/ 6661 w 10026"/>
                      <a:gd name="connsiteY1" fmla="*/ 72 h 10014"/>
                      <a:gd name="connsiteX2" fmla="*/ 6661 w 10026"/>
                      <a:gd name="connsiteY2" fmla="*/ 72 h 10014"/>
                      <a:gd name="connsiteX3" fmla="*/ 8666 w 10026"/>
                      <a:gd name="connsiteY3" fmla="*/ 985 h 10014"/>
                      <a:gd name="connsiteX4" fmla="*/ 8881 w 10026"/>
                      <a:gd name="connsiteY4" fmla="*/ 1384 h 10014"/>
                      <a:gd name="connsiteX5" fmla="*/ 8881 w 10026"/>
                      <a:gd name="connsiteY5" fmla="*/ 3039 h 10014"/>
                      <a:gd name="connsiteX6" fmla="*/ 9956 w 10026"/>
                      <a:gd name="connsiteY6" fmla="*/ 4580 h 10014"/>
                      <a:gd name="connsiteX7" fmla="*/ 9740 w 10026"/>
                      <a:gd name="connsiteY7" fmla="*/ 5207 h 10014"/>
                      <a:gd name="connsiteX8" fmla="*/ 8881 w 10026"/>
                      <a:gd name="connsiteY8" fmla="*/ 5036 h 10014"/>
                      <a:gd name="connsiteX9" fmla="*/ 7591 w 10026"/>
                      <a:gd name="connsiteY9" fmla="*/ 3211 h 10014"/>
                      <a:gd name="connsiteX10" fmla="*/ 7591 w 10026"/>
                      <a:gd name="connsiteY10" fmla="*/ 2298 h 10014"/>
                      <a:gd name="connsiteX11" fmla="*/ 5873 w 10026"/>
                      <a:gd name="connsiteY11" fmla="*/ 4694 h 10014"/>
                      <a:gd name="connsiteX12" fmla="*/ 7520 w 10026"/>
                      <a:gd name="connsiteY12" fmla="*/ 7033 h 10014"/>
                      <a:gd name="connsiteX13" fmla="*/ 7520 w 10026"/>
                      <a:gd name="connsiteY13" fmla="*/ 9257 h 10014"/>
                      <a:gd name="connsiteX14" fmla="*/ 6661 w 10026"/>
                      <a:gd name="connsiteY14" fmla="*/ 10000 h 10014"/>
                      <a:gd name="connsiteX15" fmla="*/ 5873 w 10026"/>
                      <a:gd name="connsiteY15" fmla="*/ 9257 h 10014"/>
                      <a:gd name="connsiteX16" fmla="*/ 5873 w 10026"/>
                      <a:gd name="connsiteY16" fmla="*/ 7204 h 10014"/>
                      <a:gd name="connsiteX17" fmla="*/ 4583 w 10026"/>
                      <a:gd name="connsiteY17" fmla="*/ 5492 h 10014"/>
                      <a:gd name="connsiteX18" fmla="*/ 1647 w 10026"/>
                      <a:gd name="connsiteY18" fmla="*/ 9658 h 10014"/>
                      <a:gd name="connsiteX19" fmla="*/ 1433 w 10026"/>
                      <a:gd name="connsiteY19" fmla="*/ 9829 h 10014"/>
                      <a:gd name="connsiteX20" fmla="*/ 1217 w 10026"/>
                      <a:gd name="connsiteY20" fmla="*/ 9886 h 10014"/>
                      <a:gd name="connsiteX21" fmla="*/ 932 w 10026"/>
                      <a:gd name="connsiteY21" fmla="*/ 10000 h 10014"/>
                      <a:gd name="connsiteX22" fmla="*/ 645 w 10026"/>
                      <a:gd name="connsiteY22" fmla="*/ 10000 h 10014"/>
                      <a:gd name="connsiteX23" fmla="*/ 430 w 10026"/>
                      <a:gd name="connsiteY23" fmla="*/ 9886 h 10014"/>
                      <a:gd name="connsiteX24" fmla="*/ 287 w 10026"/>
                      <a:gd name="connsiteY24" fmla="*/ 9772 h 10014"/>
                      <a:gd name="connsiteX25" fmla="*/ 71 w 10026"/>
                      <a:gd name="connsiteY25" fmla="*/ 9600 h 10014"/>
                      <a:gd name="connsiteX26" fmla="*/ 0 w 10026"/>
                      <a:gd name="connsiteY26" fmla="*/ 9373 h 10014"/>
                      <a:gd name="connsiteX27" fmla="*/ 71 w 10026"/>
                      <a:gd name="connsiteY27" fmla="*/ 9202 h 10014"/>
                      <a:gd name="connsiteX28" fmla="*/ 71 w 10026"/>
                      <a:gd name="connsiteY28" fmla="*/ 8973 h 10014"/>
                      <a:gd name="connsiteX29" fmla="*/ 5085 w 10026"/>
                      <a:gd name="connsiteY29" fmla="*/ 2126 h 10014"/>
                      <a:gd name="connsiteX30" fmla="*/ 5802 w 10026"/>
                      <a:gd name="connsiteY30" fmla="*/ 1271 h 10014"/>
                      <a:gd name="connsiteX31" fmla="*/ 4298 w 10026"/>
                      <a:gd name="connsiteY31" fmla="*/ 1956 h 10014"/>
                      <a:gd name="connsiteX32" fmla="*/ 3295 w 10026"/>
                      <a:gd name="connsiteY32" fmla="*/ 3439 h 10014"/>
                      <a:gd name="connsiteX33" fmla="*/ 2363 w 10026"/>
                      <a:gd name="connsiteY33" fmla="*/ 3666 h 10014"/>
                      <a:gd name="connsiteX34" fmla="*/ 2220 w 10026"/>
                      <a:gd name="connsiteY34" fmla="*/ 2981 h 10014"/>
                      <a:gd name="connsiteX35" fmla="*/ 3420 w 10026"/>
                      <a:gd name="connsiteY35" fmla="*/ 1305 h 10014"/>
                      <a:gd name="connsiteX36" fmla="*/ 5945 w 10026"/>
                      <a:gd name="connsiteY36" fmla="*/ 72 h 10014"/>
                      <a:gd name="connsiteX0" fmla="*/ 5945 w 10026"/>
                      <a:gd name="connsiteY0" fmla="*/ 72 h 10016"/>
                      <a:gd name="connsiteX1" fmla="*/ 6661 w 10026"/>
                      <a:gd name="connsiteY1" fmla="*/ 72 h 10016"/>
                      <a:gd name="connsiteX2" fmla="*/ 6661 w 10026"/>
                      <a:gd name="connsiteY2" fmla="*/ 72 h 10016"/>
                      <a:gd name="connsiteX3" fmla="*/ 8666 w 10026"/>
                      <a:gd name="connsiteY3" fmla="*/ 985 h 10016"/>
                      <a:gd name="connsiteX4" fmla="*/ 8881 w 10026"/>
                      <a:gd name="connsiteY4" fmla="*/ 1384 h 10016"/>
                      <a:gd name="connsiteX5" fmla="*/ 8881 w 10026"/>
                      <a:gd name="connsiteY5" fmla="*/ 3039 h 10016"/>
                      <a:gd name="connsiteX6" fmla="*/ 9956 w 10026"/>
                      <a:gd name="connsiteY6" fmla="*/ 4580 h 10016"/>
                      <a:gd name="connsiteX7" fmla="*/ 9740 w 10026"/>
                      <a:gd name="connsiteY7" fmla="*/ 5207 h 10016"/>
                      <a:gd name="connsiteX8" fmla="*/ 8881 w 10026"/>
                      <a:gd name="connsiteY8" fmla="*/ 5036 h 10016"/>
                      <a:gd name="connsiteX9" fmla="*/ 7591 w 10026"/>
                      <a:gd name="connsiteY9" fmla="*/ 3211 h 10016"/>
                      <a:gd name="connsiteX10" fmla="*/ 7591 w 10026"/>
                      <a:gd name="connsiteY10" fmla="*/ 2298 h 10016"/>
                      <a:gd name="connsiteX11" fmla="*/ 5873 w 10026"/>
                      <a:gd name="connsiteY11" fmla="*/ 4694 h 10016"/>
                      <a:gd name="connsiteX12" fmla="*/ 7520 w 10026"/>
                      <a:gd name="connsiteY12" fmla="*/ 7033 h 10016"/>
                      <a:gd name="connsiteX13" fmla="*/ 7520 w 10026"/>
                      <a:gd name="connsiteY13" fmla="*/ 9257 h 10016"/>
                      <a:gd name="connsiteX14" fmla="*/ 6661 w 10026"/>
                      <a:gd name="connsiteY14" fmla="*/ 10000 h 10016"/>
                      <a:gd name="connsiteX15" fmla="*/ 5873 w 10026"/>
                      <a:gd name="connsiteY15" fmla="*/ 9257 h 10016"/>
                      <a:gd name="connsiteX16" fmla="*/ 5873 w 10026"/>
                      <a:gd name="connsiteY16" fmla="*/ 7204 h 10016"/>
                      <a:gd name="connsiteX17" fmla="*/ 4583 w 10026"/>
                      <a:gd name="connsiteY17" fmla="*/ 5492 h 10016"/>
                      <a:gd name="connsiteX18" fmla="*/ 1647 w 10026"/>
                      <a:gd name="connsiteY18" fmla="*/ 9658 h 10016"/>
                      <a:gd name="connsiteX19" fmla="*/ 1433 w 10026"/>
                      <a:gd name="connsiteY19" fmla="*/ 9829 h 10016"/>
                      <a:gd name="connsiteX20" fmla="*/ 1217 w 10026"/>
                      <a:gd name="connsiteY20" fmla="*/ 9886 h 10016"/>
                      <a:gd name="connsiteX21" fmla="*/ 932 w 10026"/>
                      <a:gd name="connsiteY21" fmla="*/ 10000 h 10016"/>
                      <a:gd name="connsiteX22" fmla="*/ 645 w 10026"/>
                      <a:gd name="connsiteY22" fmla="*/ 10000 h 10016"/>
                      <a:gd name="connsiteX23" fmla="*/ 430 w 10026"/>
                      <a:gd name="connsiteY23" fmla="*/ 9886 h 10016"/>
                      <a:gd name="connsiteX24" fmla="*/ 287 w 10026"/>
                      <a:gd name="connsiteY24" fmla="*/ 9772 h 10016"/>
                      <a:gd name="connsiteX25" fmla="*/ 71 w 10026"/>
                      <a:gd name="connsiteY25" fmla="*/ 9600 h 10016"/>
                      <a:gd name="connsiteX26" fmla="*/ 0 w 10026"/>
                      <a:gd name="connsiteY26" fmla="*/ 9373 h 10016"/>
                      <a:gd name="connsiteX27" fmla="*/ 71 w 10026"/>
                      <a:gd name="connsiteY27" fmla="*/ 9202 h 10016"/>
                      <a:gd name="connsiteX28" fmla="*/ 71 w 10026"/>
                      <a:gd name="connsiteY28" fmla="*/ 8973 h 10016"/>
                      <a:gd name="connsiteX29" fmla="*/ 5085 w 10026"/>
                      <a:gd name="connsiteY29" fmla="*/ 2126 h 10016"/>
                      <a:gd name="connsiteX30" fmla="*/ 5802 w 10026"/>
                      <a:gd name="connsiteY30" fmla="*/ 1271 h 10016"/>
                      <a:gd name="connsiteX31" fmla="*/ 4298 w 10026"/>
                      <a:gd name="connsiteY31" fmla="*/ 1956 h 10016"/>
                      <a:gd name="connsiteX32" fmla="*/ 3295 w 10026"/>
                      <a:gd name="connsiteY32" fmla="*/ 3439 h 10016"/>
                      <a:gd name="connsiteX33" fmla="*/ 2363 w 10026"/>
                      <a:gd name="connsiteY33" fmla="*/ 3666 h 10016"/>
                      <a:gd name="connsiteX34" fmla="*/ 2220 w 10026"/>
                      <a:gd name="connsiteY34" fmla="*/ 2981 h 10016"/>
                      <a:gd name="connsiteX35" fmla="*/ 3420 w 10026"/>
                      <a:gd name="connsiteY35" fmla="*/ 1305 h 10016"/>
                      <a:gd name="connsiteX36" fmla="*/ 5945 w 10026"/>
                      <a:gd name="connsiteY36" fmla="*/ 72 h 10016"/>
                      <a:gd name="connsiteX0" fmla="*/ 5945 w 10026"/>
                      <a:gd name="connsiteY0" fmla="*/ 72 h 10000"/>
                      <a:gd name="connsiteX1" fmla="*/ 6661 w 10026"/>
                      <a:gd name="connsiteY1" fmla="*/ 72 h 10000"/>
                      <a:gd name="connsiteX2" fmla="*/ 6661 w 10026"/>
                      <a:gd name="connsiteY2" fmla="*/ 72 h 10000"/>
                      <a:gd name="connsiteX3" fmla="*/ 8666 w 10026"/>
                      <a:gd name="connsiteY3" fmla="*/ 985 h 10000"/>
                      <a:gd name="connsiteX4" fmla="*/ 8881 w 10026"/>
                      <a:gd name="connsiteY4" fmla="*/ 1384 h 10000"/>
                      <a:gd name="connsiteX5" fmla="*/ 8881 w 10026"/>
                      <a:gd name="connsiteY5" fmla="*/ 3039 h 10000"/>
                      <a:gd name="connsiteX6" fmla="*/ 9956 w 10026"/>
                      <a:gd name="connsiteY6" fmla="*/ 4580 h 10000"/>
                      <a:gd name="connsiteX7" fmla="*/ 9740 w 10026"/>
                      <a:gd name="connsiteY7" fmla="*/ 5207 h 10000"/>
                      <a:gd name="connsiteX8" fmla="*/ 8881 w 10026"/>
                      <a:gd name="connsiteY8" fmla="*/ 5036 h 10000"/>
                      <a:gd name="connsiteX9" fmla="*/ 7591 w 10026"/>
                      <a:gd name="connsiteY9" fmla="*/ 3211 h 10000"/>
                      <a:gd name="connsiteX10" fmla="*/ 7591 w 10026"/>
                      <a:gd name="connsiteY10" fmla="*/ 2298 h 10000"/>
                      <a:gd name="connsiteX11" fmla="*/ 5873 w 10026"/>
                      <a:gd name="connsiteY11" fmla="*/ 4694 h 10000"/>
                      <a:gd name="connsiteX12" fmla="*/ 7520 w 10026"/>
                      <a:gd name="connsiteY12" fmla="*/ 7033 h 10000"/>
                      <a:gd name="connsiteX13" fmla="*/ 7520 w 10026"/>
                      <a:gd name="connsiteY13" fmla="*/ 9257 h 10000"/>
                      <a:gd name="connsiteX14" fmla="*/ 6661 w 10026"/>
                      <a:gd name="connsiteY14" fmla="*/ 10000 h 10000"/>
                      <a:gd name="connsiteX15" fmla="*/ 5873 w 10026"/>
                      <a:gd name="connsiteY15" fmla="*/ 9257 h 10000"/>
                      <a:gd name="connsiteX16" fmla="*/ 5873 w 10026"/>
                      <a:gd name="connsiteY16" fmla="*/ 7204 h 10000"/>
                      <a:gd name="connsiteX17" fmla="*/ 4583 w 10026"/>
                      <a:gd name="connsiteY17" fmla="*/ 5492 h 10000"/>
                      <a:gd name="connsiteX18" fmla="*/ 1647 w 10026"/>
                      <a:gd name="connsiteY18" fmla="*/ 9658 h 10000"/>
                      <a:gd name="connsiteX19" fmla="*/ 1433 w 10026"/>
                      <a:gd name="connsiteY19" fmla="*/ 9829 h 10000"/>
                      <a:gd name="connsiteX20" fmla="*/ 1217 w 10026"/>
                      <a:gd name="connsiteY20" fmla="*/ 9886 h 10000"/>
                      <a:gd name="connsiteX21" fmla="*/ 932 w 10026"/>
                      <a:gd name="connsiteY21" fmla="*/ 10000 h 10000"/>
                      <a:gd name="connsiteX22" fmla="*/ 645 w 10026"/>
                      <a:gd name="connsiteY22" fmla="*/ 10000 h 10000"/>
                      <a:gd name="connsiteX23" fmla="*/ 430 w 10026"/>
                      <a:gd name="connsiteY23" fmla="*/ 9886 h 10000"/>
                      <a:gd name="connsiteX24" fmla="*/ 287 w 10026"/>
                      <a:gd name="connsiteY24" fmla="*/ 9772 h 10000"/>
                      <a:gd name="connsiteX25" fmla="*/ 71 w 10026"/>
                      <a:gd name="connsiteY25" fmla="*/ 9600 h 10000"/>
                      <a:gd name="connsiteX26" fmla="*/ 0 w 10026"/>
                      <a:gd name="connsiteY26" fmla="*/ 9373 h 10000"/>
                      <a:gd name="connsiteX27" fmla="*/ 71 w 10026"/>
                      <a:gd name="connsiteY27" fmla="*/ 9202 h 10000"/>
                      <a:gd name="connsiteX28" fmla="*/ 71 w 10026"/>
                      <a:gd name="connsiteY28" fmla="*/ 8973 h 10000"/>
                      <a:gd name="connsiteX29" fmla="*/ 5085 w 10026"/>
                      <a:gd name="connsiteY29" fmla="*/ 2126 h 10000"/>
                      <a:gd name="connsiteX30" fmla="*/ 5802 w 10026"/>
                      <a:gd name="connsiteY30" fmla="*/ 1271 h 10000"/>
                      <a:gd name="connsiteX31" fmla="*/ 4298 w 10026"/>
                      <a:gd name="connsiteY31" fmla="*/ 1956 h 10000"/>
                      <a:gd name="connsiteX32" fmla="*/ 3295 w 10026"/>
                      <a:gd name="connsiteY32" fmla="*/ 3439 h 10000"/>
                      <a:gd name="connsiteX33" fmla="*/ 2363 w 10026"/>
                      <a:gd name="connsiteY33" fmla="*/ 3666 h 10000"/>
                      <a:gd name="connsiteX34" fmla="*/ 2220 w 10026"/>
                      <a:gd name="connsiteY34" fmla="*/ 2981 h 10000"/>
                      <a:gd name="connsiteX35" fmla="*/ 3420 w 10026"/>
                      <a:gd name="connsiteY35" fmla="*/ 1305 h 10000"/>
                      <a:gd name="connsiteX36" fmla="*/ 5945 w 10026"/>
                      <a:gd name="connsiteY36" fmla="*/ 72 h 10000"/>
                      <a:gd name="connsiteX0" fmla="*/ 5945 w 10026"/>
                      <a:gd name="connsiteY0" fmla="*/ 72 h 10000"/>
                      <a:gd name="connsiteX1" fmla="*/ 6661 w 10026"/>
                      <a:gd name="connsiteY1" fmla="*/ 72 h 10000"/>
                      <a:gd name="connsiteX2" fmla="*/ 6661 w 10026"/>
                      <a:gd name="connsiteY2" fmla="*/ 72 h 10000"/>
                      <a:gd name="connsiteX3" fmla="*/ 8666 w 10026"/>
                      <a:gd name="connsiteY3" fmla="*/ 985 h 10000"/>
                      <a:gd name="connsiteX4" fmla="*/ 8881 w 10026"/>
                      <a:gd name="connsiteY4" fmla="*/ 1384 h 10000"/>
                      <a:gd name="connsiteX5" fmla="*/ 8881 w 10026"/>
                      <a:gd name="connsiteY5" fmla="*/ 3039 h 10000"/>
                      <a:gd name="connsiteX6" fmla="*/ 9956 w 10026"/>
                      <a:gd name="connsiteY6" fmla="*/ 4580 h 10000"/>
                      <a:gd name="connsiteX7" fmla="*/ 9740 w 10026"/>
                      <a:gd name="connsiteY7" fmla="*/ 5207 h 10000"/>
                      <a:gd name="connsiteX8" fmla="*/ 8881 w 10026"/>
                      <a:gd name="connsiteY8" fmla="*/ 5036 h 10000"/>
                      <a:gd name="connsiteX9" fmla="*/ 7591 w 10026"/>
                      <a:gd name="connsiteY9" fmla="*/ 3211 h 10000"/>
                      <a:gd name="connsiteX10" fmla="*/ 7591 w 10026"/>
                      <a:gd name="connsiteY10" fmla="*/ 2298 h 10000"/>
                      <a:gd name="connsiteX11" fmla="*/ 5873 w 10026"/>
                      <a:gd name="connsiteY11" fmla="*/ 4694 h 10000"/>
                      <a:gd name="connsiteX12" fmla="*/ 7520 w 10026"/>
                      <a:gd name="connsiteY12" fmla="*/ 7033 h 10000"/>
                      <a:gd name="connsiteX13" fmla="*/ 7520 w 10026"/>
                      <a:gd name="connsiteY13" fmla="*/ 9257 h 10000"/>
                      <a:gd name="connsiteX14" fmla="*/ 6661 w 10026"/>
                      <a:gd name="connsiteY14" fmla="*/ 10000 h 10000"/>
                      <a:gd name="connsiteX15" fmla="*/ 5873 w 10026"/>
                      <a:gd name="connsiteY15" fmla="*/ 9257 h 10000"/>
                      <a:gd name="connsiteX16" fmla="*/ 5873 w 10026"/>
                      <a:gd name="connsiteY16" fmla="*/ 7204 h 10000"/>
                      <a:gd name="connsiteX17" fmla="*/ 4583 w 10026"/>
                      <a:gd name="connsiteY17" fmla="*/ 5492 h 10000"/>
                      <a:gd name="connsiteX18" fmla="*/ 1647 w 10026"/>
                      <a:gd name="connsiteY18" fmla="*/ 9658 h 10000"/>
                      <a:gd name="connsiteX19" fmla="*/ 1433 w 10026"/>
                      <a:gd name="connsiteY19" fmla="*/ 9829 h 10000"/>
                      <a:gd name="connsiteX20" fmla="*/ 1217 w 10026"/>
                      <a:gd name="connsiteY20" fmla="*/ 9886 h 10000"/>
                      <a:gd name="connsiteX21" fmla="*/ 932 w 10026"/>
                      <a:gd name="connsiteY21" fmla="*/ 10000 h 10000"/>
                      <a:gd name="connsiteX22" fmla="*/ 645 w 10026"/>
                      <a:gd name="connsiteY22" fmla="*/ 10000 h 10000"/>
                      <a:gd name="connsiteX23" fmla="*/ 430 w 10026"/>
                      <a:gd name="connsiteY23" fmla="*/ 9886 h 10000"/>
                      <a:gd name="connsiteX24" fmla="*/ 287 w 10026"/>
                      <a:gd name="connsiteY24" fmla="*/ 9772 h 10000"/>
                      <a:gd name="connsiteX25" fmla="*/ 71 w 10026"/>
                      <a:gd name="connsiteY25" fmla="*/ 9600 h 10000"/>
                      <a:gd name="connsiteX26" fmla="*/ 0 w 10026"/>
                      <a:gd name="connsiteY26" fmla="*/ 9373 h 10000"/>
                      <a:gd name="connsiteX27" fmla="*/ 71 w 10026"/>
                      <a:gd name="connsiteY27" fmla="*/ 9202 h 10000"/>
                      <a:gd name="connsiteX28" fmla="*/ 71 w 10026"/>
                      <a:gd name="connsiteY28" fmla="*/ 8973 h 10000"/>
                      <a:gd name="connsiteX29" fmla="*/ 5085 w 10026"/>
                      <a:gd name="connsiteY29" fmla="*/ 2126 h 10000"/>
                      <a:gd name="connsiteX30" fmla="*/ 5802 w 10026"/>
                      <a:gd name="connsiteY30" fmla="*/ 1271 h 10000"/>
                      <a:gd name="connsiteX31" fmla="*/ 4298 w 10026"/>
                      <a:gd name="connsiteY31" fmla="*/ 1956 h 10000"/>
                      <a:gd name="connsiteX32" fmla="*/ 3295 w 10026"/>
                      <a:gd name="connsiteY32" fmla="*/ 3439 h 10000"/>
                      <a:gd name="connsiteX33" fmla="*/ 2363 w 10026"/>
                      <a:gd name="connsiteY33" fmla="*/ 3666 h 10000"/>
                      <a:gd name="connsiteX34" fmla="*/ 2220 w 10026"/>
                      <a:gd name="connsiteY34" fmla="*/ 2981 h 10000"/>
                      <a:gd name="connsiteX35" fmla="*/ 3420 w 10026"/>
                      <a:gd name="connsiteY35" fmla="*/ 1305 h 10000"/>
                      <a:gd name="connsiteX36" fmla="*/ 5945 w 10026"/>
                      <a:gd name="connsiteY36" fmla="*/ 72 h 10000"/>
                      <a:gd name="connsiteX0" fmla="*/ 5945 w 10026"/>
                      <a:gd name="connsiteY0" fmla="*/ 72 h 10000"/>
                      <a:gd name="connsiteX1" fmla="*/ 6661 w 10026"/>
                      <a:gd name="connsiteY1" fmla="*/ 72 h 10000"/>
                      <a:gd name="connsiteX2" fmla="*/ 6661 w 10026"/>
                      <a:gd name="connsiteY2" fmla="*/ 72 h 10000"/>
                      <a:gd name="connsiteX3" fmla="*/ 8666 w 10026"/>
                      <a:gd name="connsiteY3" fmla="*/ 985 h 10000"/>
                      <a:gd name="connsiteX4" fmla="*/ 8881 w 10026"/>
                      <a:gd name="connsiteY4" fmla="*/ 1384 h 10000"/>
                      <a:gd name="connsiteX5" fmla="*/ 8881 w 10026"/>
                      <a:gd name="connsiteY5" fmla="*/ 3039 h 10000"/>
                      <a:gd name="connsiteX6" fmla="*/ 9956 w 10026"/>
                      <a:gd name="connsiteY6" fmla="*/ 4580 h 10000"/>
                      <a:gd name="connsiteX7" fmla="*/ 9740 w 10026"/>
                      <a:gd name="connsiteY7" fmla="*/ 5207 h 10000"/>
                      <a:gd name="connsiteX8" fmla="*/ 8881 w 10026"/>
                      <a:gd name="connsiteY8" fmla="*/ 5036 h 10000"/>
                      <a:gd name="connsiteX9" fmla="*/ 7591 w 10026"/>
                      <a:gd name="connsiteY9" fmla="*/ 3211 h 10000"/>
                      <a:gd name="connsiteX10" fmla="*/ 7591 w 10026"/>
                      <a:gd name="connsiteY10" fmla="*/ 2298 h 10000"/>
                      <a:gd name="connsiteX11" fmla="*/ 5873 w 10026"/>
                      <a:gd name="connsiteY11" fmla="*/ 4694 h 10000"/>
                      <a:gd name="connsiteX12" fmla="*/ 7520 w 10026"/>
                      <a:gd name="connsiteY12" fmla="*/ 7033 h 10000"/>
                      <a:gd name="connsiteX13" fmla="*/ 7520 w 10026"/>
                      <a:gd name="connsiteY13" fmla="*/ 9257 h 10000"/>
                      <a:gd name="connsiteX14" fmla="*/ 6661 w 10026"/>
                      <a:gd name="connsiteY14" fmla="*/ 10000 h 10000"/>
                      <a:gd name="connsiteX15" fmla="*/ 5873 w 10026"/>
                      <a:gd name="connsiteY15" fmla="*/ 9257 h 10000"/>
                      <a:gd name="connsiteX16" fmla="*/ 5873 w 10026"/>
                      <a:gd name="connsiteY16" fmla="*/ 7204 h 10000"/>
                      <a:gd name="connsiteX17" fmla="*/ 4583 w 10026"/>
                      <a:gd name="connsiteY17" fmla="*/ 5492 h 10000"/>
                      <a:gd name="connsiteX18" fmla="*/ 1647 w 10026"/>
                      <a:gd name="connsiteY18" fmla="*/ 9658 h 10000"/>
                      <a:gd name="connsiteX19" fmla="*/ 1433 w 10026"/>
                      <a:gd name="connsiteY19" fmla="*/ 9829 h 10000"/>
                      <a:gd name="connsiteX20" fmla="*/ 1217 w 10026"/>
                      <a:gd name="connsiteY20" fmla="*/ 9886 h 10000"/>
                      <a:gd name="connsiteX21" fmla="*/ 932 w 10026"/>
                      <a:gd name="connsiteY21" fmla="*/ 10000 h 10000"/>
                      <a:gd name="connsiteX22" fmla="*/ 645 w 10026"/>
                      <a:gd name="connsiteY22" fmla="*/ 10000 h 10000"/>
                      <a:gd name="connsiteX23" fmla="*/ 430 w 10026"/>
                      <a:gd name="connsiteY23" fmla="*/ 9886 h 10000"/>
                      <a:gd name="connsiteX24" fmla="*/ 287 w 10026"/>
                      <a:gd name="connsiteY24" fmla="*/ 9772 h 10000"/>
                      <a:gd name="connsiteX25" fmla="*/ 71 w 10026"/>
                      <a:gd name="connsiteY25" fmla="*/ 9600 h 10000"/>
                      <a:gd name="connsiteX26" fmla="*/ 0 w 10026"/>
                      <a:gd name="connsiteY26" fmla="*/ 9373 h 10000"/>
                      <a:gd name="connsiteX27" fmla="*/ 71 w 10026"/>
                      <a:gd name="connsiteY27" fmla="*/ 9202 h 10000"/>
                      <a:gd name="connsiteX28" fmla="*/ 71 w 10026"/>
                      <a:gd name="connsiteY28" fmla="*/ 8973 h 10000"/>
                      <a:gd name="connsiteX29" fmla="*/ 5085 w 10026"/>
                      <a:gd name="connsiteY29" fmla="*/ 2126 h 10000"/>
                      <a:gd name="connsiteX30" fmla="*/ 5802 w 10026"/>
                      <a:gd name="connsiteY30" fmla="*/ 1271 h 10000"/>
                      <a:gd name="connsiteX31" fmla="*/ 4298 w 10026"/>
                      <a:gd name="connsiteY31" fmla="*/ 1956 h 10000"/>
                      <a:gd name="connsiteX32" fmla="*/ 3295 w 10026"/>
                      <a:gd name="connsiteY32" fmla="*/ 3439 h 10000"/>
                      <a:gd name="connsiteX33" fmla="*/ 2363 w 10026"/>
                      <a:gd name="connsiteY33" fmla="*/ 3666 h 10000"/>
                      <a:gd name="connsiteX34" fmla="*/ 2220 w 10026"/>
                      <a:gd name="connsiteY34" fmla="*/ 2981 h 10000"/>
                      <a:gd name="connsiteX35" fmla="*/ 3420 w 10026"/>
                      <a:gd name="connsiteY35" fmla="*/ 1305 h 10000"/>
                      <a:gd name="connsiteX36" fmla="*/ 5945 w 10026"/>
                      <a:gd name="connsiteY36" fmla="*/ 72 h 10000"/>
                      <a:gd name="connsiteX0" fmla="*/ 5945 w 10026"/>
                      <a:gd name="connsiteY0" fmla="*/ 72 h 10000"/>
                      <a:gd name="connsiteX1" fmla="*/ 6661 w 10026"/>
                      <a:gd name="connsiteY1" fmla="*/ 72 h 10000"/>
                      <a:gd name="connsiteX2" fmla="*/ 6661 w 10026"/>
                      <a:gd name="connsiteY2" fmla="*/ 72 h 10000"/>
                      <a:gd name="connsiteX3" fmla="*/ 8666 w 10026"/>
                      <a:gd name="connsiteY3" fmla="*/ 985 h 10000"/>
                      <a:gd name="connsiteX4" fmla="*/ 8881 w 10026"/>
                      <a:gd name="connsiteY4" fmla="*/ 1384 h 10000"/>
                      <a:gd name="connsiteX5" fmla="*/ 8881 w 10026"/>
                      <a:gd name="connsiteY5" fmla="*/ 3039 h 10000"/>
                      <a:gd name="connsiteX6" fmla="*/ 9956 w 10026"/>
                      <a:gd name="connsiteY6" fmla="*/ 4580 h 10000"/>
                      <a:gd name="connsiteX7" fmla="*/ 9740 w 10026"/>
                      <a:gd name="connsiteY7" fmla="*/ 5207 h 10000"/>
                      <a:gd name="connsiteX8" fmla="*/ 8881 w 10026"/>
                      <a:gd name="connsiteY8" fmla="*/ 5036 h 10000"/>
                      <a:gd name="connsiteX9" fmla="*/ 7591 w 10026"/>
                      <a:gd name="connsiteY9" fmla="*/ 3211 h 10000"/>
                      <a:gd name="connsiteX10" fmla="*/ 7591 w 10026"/>
                      <a:gd name="connsiteY10" fmla="*/ 2298 h 10000"/>
                      <a:gd name="connsiteX11" fmla="*/ 5873 w 10026"/>
                      <a:gd name="connsiteY11" fmla="*/ 4694 h 10000"/>
                      <a:gd name="connsiteX12" fmla="*/ 7520 w 10026"/>
                      <a:gd name="connsiteY12" fmla="*/ 7033 h 10000"/>
                      <a:gd name="connsiteX13" fmla="*/ 7520 w 10026"/>
                      <a:gd name="connsiteY13" fmla="*/ 9257 h 10000"/>
                      <a:gd name="connsiteX14" fmla="*/ 6661 w 10026"/>
                      <a:gd name="connsiteY14" fmla="*/ 10000 h 10000"/>
                      <a:gd name="connsiteX15" fmla="*/ 5873 w 10026"/>
                      <a:gd name="connsiteY15" fmla="*/ 9257 h 10000"/>
                      <a:gd name="connsiteX16" fmla="*/ 5873 w 10026"/>
                      <a:gd name="connsiteY16" fmla="*/ 7204 h 10000"/>
                      <a:gd name="connsiteX17" fmla="*/ 4583 w 10026"/>
                      <a:gd name="connsiteY17" fmla="*/ 5492 h 10000"/>
                      <a:gd name="connsiteX18" fmla="*/ 1647 w 10026"/>
                      <a:gd name="connsiteY18" fmla="*/ 9658 h 10000"/>
                      <a:gd name="connsiteX19" fmla="*/ 1433 w 10026"/>
                      <a:gd name="connsiteY19" fmla="*/ 9829 h 10000"/>
                      <a:gd name="connsiteX20" fmla="*/ 1217 w 10026"/>
                      <a:gd name="connsiteY20" fmla="*/ 9886 h 10000"/>
                      <a:gd name="connsiteX21" fmla="*/ 932 w 10026"/>
                      <a:gd name="connsiteY21" fmla="*/ 10000 h 10000"/>
                      <a:gd name="connsiteX22" fmla="*/ 645 w 10026"/>
                      <a:gd name="connsiteY22" fmla="*/ 10000 h 10000"/>
                      <a:gd name="connsiteX23" fmla="*/ 430 w 10026"/>
                      <a:gd name="connsiteY23" fmla="*/ 9886 h 10000"/>
                      <a:gd name="connsiteX24" fmla="*/ 287 w 10026"/>
                      <a:gd name="connsiteY24" fmla="*/ 9772 h 10000"/>
                      <a:gd name="connsiteX25" fmla="*/ 71 w 10026"/>
                      <a:gd name="connsiteY25" fmla="*/ 9600 h 10000"/>
                      <a:gd name="connsiteX26" fmla="*/ 0 w 10026"/>
                      <a:gd name="connsiteY26" fmla="*/ 9373 h 10000"/>
                      <a:gd name="connsiteX27" fmla="*/ 71 w 10026"/>
                      <a:gd name="connsiteY27" fmla="*/ 9202 h 10000"/>
                      <a:gd name="connsiteX28" fmla="*/ 71 w 10026"/>
                      <a:gd name="connsiteY28" fmla="*/ 8973 h 10000"/>
                      <a:gd name="connsiteX29" fmla="*/ 5085 w 10026"/>
                      <a:gd name="connsiteY29" fmla="*/ 2126 h 10000"/>
                      <a:gd name="connsiteX30" fmla="*/ 5802 w 10026"/>
                      <a:gd name="connsiteY30" fmla="*/ 1271 h 10000"/>
                      <a:gd name="connsiteX31" fmla="*/ 4298 w 10026"/>
                      <a:gd name="connsiteY31" fmla="*/ 1956 h 10000"/>
                      <a:gd name="connsiteX32" fmla="*/ 3295 w 10026"/>
                      <a:gd name="connsiteY32" fmla="*/ 3439 h 10000"/>
                      <a:gd name="connsiteX33" fmla="*/ 2363 w 10026"/>
                      <a:gd name="connsiteY33" fmla="*/ 3666 h 10000"/>
                      <a:gd name="connsiteX34" fmla="*/ 2220 w 10026"/>
                      <a:gd name="connsiteY34" fmla="*/ 2981 h 10000"/>
                      <a:gd name="connsiteX35" fmla="*/ 3420 w 10026"/>
                      <a:gd name="connsiteY35" fmla="*/ 1305 h 10000"/>
                      <a:gd name="connsiteX36" fmla="*/ 5945 w 10026"/>
                      <a:gd name="connsiteY36" fmla="*/ 72 h 10000"/>
                      <a:gd name="connsiteX0" fmla="*/ 5945 w 10026"/>
                      <a:gd name="connsiteY0" fmla="*/ 72 h 10000"/>
                      <a:gd name="connsiteX1" fmla="*/ 6661 w 10026"/>
                      <a:gd name="connsiteY1" fmla="*/ 72 h 10000"/>
                      <a:gd name="connsiteX2" fmla="*/ 6661 w 10026"/>
                      <a:gd name="connsiteY2" fmla="*/ 72 h 10000"/>
                      <a:gd name="connsiteX3" fmla="*/ 8666 w 10026"/>
                      <a:gd name="connsiteY3" fmla="*/ 985 h 10000"/>
                      <a:gd name="connsiteX4" fmla="*/ 8881 w 10026"/>
                      <a:gd name="connsiteY4" fmla="*/ 1384 h 10000"/>
                      <a:gd name="connsiteX5" fmla="*/ 8881 w 10026"/>
                      <a:gd name="connsiteY5" fmla="*/ 3039 h 10000"/>
                      <a:gd name="connsiteX6" fmla="*/ 9956 w 10026"/>
                      <a:gd name="connsiteY6" fmla="*/ 4580 h 10000"/>
                      <a:gd name="connsiteX7" fmla="*/ 9740 w 10026"/>
                      <a:gd name="connsiteY7" fmla="*/ 5207 h 10000"/>
                      <a:gd name="connsiteX8" fmla="*/ 8881 w 10026"/>
                      <a:gd name="connsiteY8" fmla="*/ 5036 h 10000"/>
                      <a:gd name="connsiteX9" fmla="*/ 7591 w 10026"/>
                      <a:gd name="connsiteY9" fmla="*/ 3211 h 10000"/>
                      <a:gd name="connsiteX10" fmla="*/ 7591 w 10026"/>
                      <a:gd name="connsiteY10" fmla="*/ 2298 h 10000"/>
                      <a:gd name="connsiteX11" fmla="*/ 5873 w 10026"/>
                      <a:gd name="connsiteY11" fmla="*/ 4694 h 10000"/>
                      <a:gd name="connsiteX12" fmla="*/ 7520 w 10026"/>
                      <a:gd name="connsiteY12" fmla="*/ 7033 h 10000"/>
                      <a:gd name="connsiteX13" fmla="*/ 7520 w 10026"/>
                      <a:gd name="connsiteY13" fmla="*/ 9257 h 10000"/>
                      <a:gd name="connsiteX14" fmla="*/ 6661 w 10026"/>
                      <a:gd name="connsiteY14" fmla="*/ 10000 h 10000"/>
                      <a:gd name="connsiteX15" fmla="*/ 5873 w 10026"/>
                      <a:gd name="connsiteY15" fmla="*/ 9257 h 10000"/>
                      <a:gd name="connsiteX16" fmla="*/ 5873 w 10026"/>
                      <a:gd name="connsiteY16" fmla="*/ 7204 h 10000"/>
                      <a:gd name="connsiteX17" fmla="*/ 4583 w 10026"/>
                      <a:gd name="connsiteY17" fmla="*/ 5492 h 10000"/>
                      <a:gd name="connsiteX18" fmla="*/ 1647 w 10026"/>
                      <a:gd name="connsiteY18" fmla="*/ 9658 h 10000"/>
                      <a:gd name="connsiteX19" fmla="*/ 1433 w 10026"/>
                      <a:gd name="connsiteY19" fmla="*/ 9829 h 10000"/>
                      <a:gd name="connsiteX20" fmla="*/ 1217 w 10026"/>
                      <a:gd name="connsiteY20" fmla="*/ 9886 h 10000"/>
                      <a:gd name="connsiteX21" fmla="*/ 932 w 10026"/>
                      <a:gd name="connsiteY21" fmla="*/ 10000 h 10000"/>
                      <a:gd name="connsiteX22" fmla="*/ 645 w 10026"/>
                      <a:gd name="connsiteY22" fmla="*/ 10000 h 10000"/>
                      <a:gd name="connsiteX23" fmla="*/ 430 w 10026"/>
                      <a:gd name="connsiteY23" fmla="*/ 9886 h 10000"/>
                      <a:gd name="connsiteX24" fmla="*/ 287 w 10026"/>
                      <a:gd name="connsiteY24" fmla="*/ 9772 h 10000"/>
                      <a:gd name="connsiteX25" fmla="*/ 71 w 10026"/>
                      <a:gd name="connsiteY25" fmla="*/ 9600 h 10000"/>
                      <a:gd name="connsiteX26" fmla="*/ 0 w 10026"/>
                      <a:gd name="connsiteY26" fmla="*/ 9373 h 10000"/>
                      <a:gd name="connsiteX27" fmla="*/ 71 w 10026"/>
                      <a:gd name="connsiteY27" fmla="*/ 9202 h 10000"/>
                      <a:gd name="connsiteX28" fmla="*/ 71 w 10026"/>
                      <a:gd name="connsiteY28" fmla="*/ 8973 h 10000"/>
                      <a:gd name="connsiteX29" fmla="*/ 5085 w 10026"/>
                      <a:gd name="connsiteY29" fmla="*/ 2126 h 10000"/>
                      <a:gd name="connsiteX30" fmla="*/ 5802 w 10026"/>
                      <a:gd name="connsiteY30" fmla="*/ 1271 h 10000"/>
                      <a:gd name="connsiteX31" fmla="*/ 4298 w 10026"/>
                      <a:gd name="connsiteY31" fmla="*/ 1956 h 10000"/>
                      <a:gd name="connsiteX32" fmla="*/ 3295 w 10026"/>
                      <a:gd name="connsiteY32" fmla="*/ 3439 h 10000"/>
                      <a:gd name="connsiteX33" fmla="*/ 2363 w 10026"/>
                      <a:gd name="connsiteY33" fmla="*/ 3666 h 10000"/>
                      <a:gd name="connsiteX34" fmla="*/ 2220 w 10026"/>
                      <a:gd name="connsiteY34" fmla="*/ 2981 h 10000"/>
                      <a:gd name="connsiteX35" fmla="*/ 3420 w 10026"/>
                      <a:gd name="connsiteY35" fmla="*/ 1305 h 10000"/>
                      <a:gd name="connsiteX36" fmla="*/ 5945 w 10026"/>
                      <a:gd name="connsiteY36" fmla="*/ 72 h 10000"/>
                      <a:gd name="connsiteX0" fmla="*/ 5945 w 10026"/>
                      <a:gd name="connsiteY0" fmla="*/ 72 h 10000"/>
                      <a:gd name="connsiteX1" fmla="*/ 6661 w 10026"/>
                      <a:gd name="connsiteY1" fmla="*/ 72 h 10000"/>
                      <a:gd name="connsiteX2" fmla="*/ 6661 w 10026"/>
                      <a:gd name="connsiteY2" fmla="*/ 72 h 10000"/>
                      <a:gd name="connsiteX3" fmla="*/ 8666 w 10026"/>
                      <a:gd name="connsiteY3" fmla="*/ 985 h 10000"/>
                      <a:gd name="connsiteX4" fmla="*/ 8881 w 10026"/>
                      <a:gd name="connsiteY4" fmla="*/ 1384 h 10000"/>
                      <a:gd name="connsiteX5" fmla="*/ 8881 w 10026"/>
                      <a:gd name="connsiteY5" fmla="*/ 3039 h 10000"/>
                      <a:gd name="connsiteX6" fmla="*/ 9956 w 10026"/>
                      <a:gd name="connsiteY6" fmla="*/ 4580 h 10000"/>
                      <a:gd name="connsiteX7" fmla="*/ 9740 w 10026"/>
                      <a:gd name="connsiteY7" fmla="*/ 5207 h 10000"/>
                      <a:gd name="connsiteX8" fmla="*/ 8881 w 10026"/>
                      <a:gd name="connsiteY8" fmla="*/ 5036 h 10000"/>
                      <a:gd name="connsiteX9" fmla="*/ 7591 w 10026"/>
                      <a:gd name="connsiteY9" fmla="*/ 3211 h 10000"/>
                      <a:gd name="connsiteX10" fmla="*/ 7591 w 10026"/>
                      <a:gd name="connsiteY10" fmla="*/ 2298 h 10000"/>
                      <a:gd name="connsiteX11" fmla="*/ 5873 w 10026"/>
                      <a:gd name="connsiteY11" fmla="*/ 4694 h 10000"/>
                      <a:gd name="connsiteX12" fmla="*/ 7520 w 10026"/>
                      <a:gd name="connsiteY12" fmla="*/ 7033 h 10000"/>
                      <a:gd name="connsiteX13" fmla="*/ 7520 w 10026"/>
                      <a:gd name="connsiteY13" fmla="*/ 9257 h 10000"/>
                      <a:gd name="connsiteX14" fmla="*/ 6661 w 10026"/>
                      <a:gd name="connsiteY14" fmla="*/ 10000 h 10000"/>
                      <a:gd name="connsiteX15" fmla="*/ 5873 w 10026"/>
                      <a:gd name="connsiteY15" fmla="*/ 9257 h 10000"/>
                      <a:gd name="connsiteX16" fmla="*/ 5873 w 10026"/>
                      <a:gd name="connsiteY16" fmla="*/ 7204 h 10000"/>
                      <a:gd name="connsiteX17" fmla="*/ 4583 w 10026"/>
                      <a:gd name="connsiteY17" fmla="*/ 5492 h 10000"/>
                      <a:gd name="connsiteX18" fmla="*/ 1647 w 10026"/>
                      <a:gd name="connsiteY18" fmla="*/ 9658 h 10000"/>
                      <a:gd name="connsiteX19" fmla="*/ 1433 w 10026"/>
                      <a:gd name="connsiteY19" fmla="*/ 9829 h 10000"/>
                      <a:gd name="connsiteX20" fmla="*/ 1217 w 10026"/>
                      <a:gd name="connsiteY20" fmla="*/ 9886 h 10000"/>
                      <a:gd name="connsiteX21" fmla="*/ 932 w 10026"/>
                      <a:gd name="connsiteY21" fmla="*/ 10000 h 10000"/>
                      <a:gd name="connsiteX22" fmla="*/ 645 w 10026"/>
                      <a:gd name="connsiteY22" fmla="*/ 10000 h 10000"/>
                      <a:gd name="connsiteX23" fmla="*/ 430 w 10026"/>
                      <a:gd name="connsiteY23" fmla="*/ 9886 h 10000"/>
                      <a:gd name="connsiteX24" fmla="*/ 287 w 10026"/>
                      <a:gd name="connsiteY24" fmla="*/ 9772 h 10000"/>
                      <a:gd name="connsiteX25" fmla="*/ 71 w 10026"/>
                      <a:gd name="connsiteY25" fmla="*/ 9600 h 10000"/>
                      <a:gd name="connsiteX26" fmla="*/ 0 w 10026"/>
                      <a:gd name="connsiteY26" fmla="*/ 9373 h 10000"/>
                      <a:gd name="connsiteX27" fmla="*/ 71 w 10026"/>
                      <a:gd name="connsiteY27" fmla="*/ 9202 h 10000"/>
                      <a:gd name="connsiteX28" fmla="*/ 71 w 10026"/>
                      <a:gd name="connsiteY28" fmla="*/ 8973 h 10000"/>
                      <a:gd name="connsiteX29" fmla="*/ 5085 w 10026"/>
                      <a:gd name="connsiteY29" fmla="*/ 2126 h 10000"/>
                      <a:gd name="connsiteX30" fmla="*/ 5802 w 10026"/>
                      <a:gd name="connsiteY30" fmla="*/ 1271 h 10000"/>
                      <a:gd name="connsiteX31" fmla="*/ 4298 w 10026"/>
                      <a:gd name="connsiteY31" fmla="*/ 1956 h 10000"/>
                      <a:gd name="connsiteX32" fmla="*/ 3295 w 10026"/>
                      <a:gd name="connsiteY32" fmla="*/ 3439 h 10000"/>
                      <a:gd name="connsiteX33" fmla="*/ 2363 w 10026"/>
                      <a:gd name="connsiteY33" fmla="*/ 3666 h 10000"/>
                      <a:gd name="connsiteX34" fmla="*/ 2220 w 10026"/>
                      <a:gd name="connsiteY34" fmla="*/ 2981 h 10000"/>
                      <a:gd name="connsiteX35" fmla="*/ 3420 w 10026"/>
                      <a:gd name="connsiteY35" fmla="*/ 1305 h 10000"/>
                      <a:gd name="connsiteX36" fmla="*/ 5945 w 10026"/>
                      <a:gd name="connsiteY36" fmla="*/ 72 h 10000"/>
                      <a:gd name="connsiteX0" fmla="*/ 5945 w 10026"/>
                      <a:gd name="connsiteY0" fmla="*/ 72 h 10000"/>
                      <a:gd name="connsiteX1" fmla="*/ 6661 w 10026"/>
                      <a:gd name="connsiteY1" fmla="*/ 72 h 10000"/>
                      <a:gd name="connsiteX2" fmla="*/ 6661 w 10026"/>
                      <a:gd name="connsiteY2" fmla="*/ 72 h 10000"/>
                      <a:gd name="connsiteX3" fmla="*/ 8666 w 10026"/>
                      <a:gd name="connsiteY3" fmla="*/ 985 h 10000"/>
                      <a:gd name="connsiteX4" fmla="*/ 8881 w 10026"/>
                      <a:gd name="connsiteY4" fmla="*/ 1384 h 10000"/>
                      <a:gd name="connsiteX5" fmla="*/ 8881 w 10026"/>
                      <a:gd name="connsiteY5" fmla="*/ 3039 h 10000"/>
                      <a:gd name="connsiteX6" fmla="*/ 9956 w 10026"/>
                      <a:gd name="connsiteY6" fmla="*/ 4580 h 10000"/>
                      <a:gd name="connsiteX7" fmla="*/ 9740 w 10026"/>
                      <a:gd name="connsiteY7" fmla="*/ 5207 h 10000"/>
                      <a:gd name="connsiteX8" fmla="*/ 8881 w 10026"/>
                      <a:gd name="connsiteY8" fmla="*/ 5036 h 10000"/>
                      <a:gd name="connsiteX9" fmla="*/ 7591 w 10026"/>
                      <a:gd name="connsiteY9" fmla="*/ 3211 h 10000"/>
                      <a:gd name="connsiteX10" fmla="*/ 7591 w 10026"/>
                      <a:gd name="connsiteY10" fmla="*/ 2298 h 10000"/>
                      <a:gd name="connsiteX11" fmla="*/ 5873 w 10026"/>
                      <a:gd name="connsiteY11" fmla="*/ 4694 h 10000"/>
                      <a:gd name="connsiteX12" fmla="*/ 7520 w 10026"/>
                      <a:gd name="connsiteY12" fmla="*/ 7033 h 10000"/>
                      <a:gd name="connsiteX13" fmla="*/ 7520 w 10026"/>
                      <a:gd name="connsiteY13" fmla="*/ 9257 h 10000"/>
                      <a:gd name="connsiteX14" fmla="*/ 6661 w 10026"/>
                      <a:gd name="connsiteY14" fmla="*/ 10000 h 10000"/>
                      <a:gd name="connsiteX15" fmla="*/ 5873 w 10026"/>
                      <a:gd name="connsiteY15" fmla="*/ 9257 h 10000"/>
                      <a:gd name="connsiteX16" fmla="*/ 5873 w 10026"/>
                      <a:gd name="connsiteY16" fmla="*/ 7204 h 10000"/>
                      <a:gd name="connsiteX17" fmla="*/ 4583 w 10026"/>
                      <a:gd name="connsiteY17" fmla="*/ 5492 h 10000"/>
                      <a:gd name="connsiteX18" fmla="*/ 1647 w 10026"/>
                      <a:gd name="connsiteY18" fmla="*/ 9658 h 10000"/>
                      <a:gd name="connsiteX19" fmla="*/ 1433 w 10026"/>
                      <a:gd name="connsiteY19" fmla="*/ 9829 h 10000"/>
                      <a:gd name="connsiteX20" fmla="*/ 1217 w 10026"/>
                      <a:gd name="connsiteY20" fmla="*/ 9886 h 10000"/>
                      <a:gd name="connsiteX21" fmla="*/ 932 w 10026"/>
                      <a:gd name="connsiteY21" fmla="*/ 10000 h 10000"/>
                      <a:gd name="connsiteX22" fmla="*/ 645 w 10026"/>
                      <a:gd name="connsiteY22" fmla="*/ 10000 h 10000"/>
                      <a:gd name="connsiteX23" fmla="*/ 430 w 10026"/>
                      <a:gd name="connsiteY23" fmla="*/ 9886 h 10000"/>
                      <a:gd name="connsiteX24" fmla="*/ 287 w 10026"/>
                      <a:gd name="connsiteY24" fmla="*/ 9772 h 10000"/>
                      <a:gd name="connsiteX25" fmla="*/ 71 w 10026"/>
                      <a:gd name="connsiteY25" fmla="*/ 9600 h 10000"/>
                      <a:gd name="connsiteX26" fmla="*/ 0 w 10026"/>
                      <a:gd name="connsiteY26" fmla="*/ 9373 h 10000"/>
                      <a:gd name="connsiteX27" fmla="*/ 71 w 10026"/>
                      <a:gd name="connsiteY27" fmla="*/ 9202 h 10000"/>
                      <a:gd name="connsiteX28" fmla="*/ 71 w 10026"/>
                      <a:gd name="connsiteY28" fmla="*/ 8973 h 10000"/>
                      <a:gd name="connsiteX29" fmla="*/ 5085 w 10026"/>
                      <a:gd name="connsiteY29" fmla="*/ 2126 h 10000"/>
                      <a:gd name="connsiteX30" fmla="*/ 5802 w 10026"/>
                      <a:gd name="connsiteY30" fmla="*/ 1271 h 10000"/>
                      <a:gd name="connsiteX31" fmla="*/ 4298 w 10026"/>
                      <a:gd name="connsiteY31" fmla="*/ 1956 h 10000"/>
                      <a:gd name="connsiteX32" fmla="*/ 3295 w 10026"/>
                      <a:gd name="connsiteY32" fmla="*/ 3439 h 10000"/>
                      <a:gd name="connsiteX33" fmla="*/ 2363 w 10026"/>
                      <a:gd name="connsiteY33" fmla="*/ 3666 h 10000"/>
                      <a:gd name="connsiteX34" fmla="*/ 2220 w 10026"/>
                      <a:gd name="connsiteY34" fmla="*/ 2981 h 10000"/>
                      <a:gd name="connsiteX35" fmla="*/ 3420 w 10026"/>
                      <a:gd name="connsiteY35" fmla="*/ 1305 h 10000"/>
                      <a:gd name="connsiteX36" fmla="*/ 5945 w 10026"/>
                      <a:gd name="connsiteY36" fmla="*/ 72 h 10000"/>
                      <a:gd name="connsiteX0" fmla="*/ 5945 w 10026"/>
                      <a:gd name="connsiteY0" fmla="*/ 72 h 10000"/>
                      <a:gd name="connsiteX1" fmla="*/ 6661 w 10026"/>
                      <a:gd name="connsiteY1" fmla="*/ 72 h 10000"/>
                      <a:gd name="connsiteX2" fmla="*/ 6661 w 10026"/>
                      <a:gd name="connsiteY2" fmla="*/ 72 h 10000"/>
                      <a:gd name="connsiteX3" fmla="*/ 8666 w 10026"/>
                      <a:gd name="connsiteY3" fmla="*/ 985 h 10000"/>
                      <a:gd name="connsiteX4" fmla="*/ 8881 w 10026"/>
                      <a:gd name="connsiteY4" fmla="*/ 1384 h 10000"/>
                      <a:gd name="connsiteX5" fmla="*/ 8881 w 10026"/>
                      <a:gd name="connsiteY5" fmla="*/ 3039 h 10000"/>
                      <a:gd name="connsiteX6" fmla="*/ 9956 w 10026"/>
                      <a:gd name="connsiteY6" fmla="*/ 4580 h 10000"/>
                      <a:gd name="connsiteX7" fmla="*/ 9740 w 10026"/>
                      <a:gd name="connsiteY7" fmla="*/ 5207 h 10000"/>
                      <a:gd name="connsiteX8" fmla="*/ 8881 w 10026"/>
                      <a:gd name="connsiteY8" fmla="*/ 5036 h 10000"/>
                      <a:gd name="connsiteX9" fmla="*/ 7591 w 10026"/>
                      <a:gd name="connsiteY9" fmla="*/ 3211 h 10000"/>
                      <a:gd name="connsiteX10" fmla="*/ 7591 w 10026"/>
                      <a:gd name="connsiteY10" fmla="*/ 2298 h 10000"/>
                      <a:gd name="connsiteX11" fmla="*/ 5873 w 10026"/>
                      <a:gd name="connsiteY11" fmla="*/ 4694 h 10000"/>
                      <a:gd name="connsiteX12" fmla="*/ 7520 w 10026"/>
                      <a:gd name="connsiteY12" fmla="*/ 7033 h 10000"/>
                      <a:gd name="connsiteX13" fmla="*/ 7520 w 10026"/>
                      <a:gd name="connsiteY13" fmla="*/ 9257 h 10000"/>
                      <a:gd name="connsiteX14" fmla="*/ 6661 w 10026"/>
                      <a:gd name="connsiteY14" fmla="*/ 10000 h 10000"/>
                      <a:gd name="connsiteX15" fmla="*/ 5873 w 10026"/>
                      <a:gd name="connsiteY15" fmla="*/ 9257 h 10000"/>
                      <a:gd name="connsiteX16" fmla="*/ 5873 w 10026"/>
                      <a:gd name="connsiteY16" fmla="*/ 7204 h 10000"/>
                      <a:gd name="connsiteX17" fmla="*/ 4583 w 10026"/>
                      <a:gd name="connsiteY17" fmla="*/ 5492 h 10000"/>
                      <a:gd name="connsiteX18" fmla="*/ 1647 w 10026"/>
                      <a:gd name="connsiteY18" fmla="*/ 9658 h 10000"/>
                      <a:gd name="connsiteX19" fmla="*/ 1433 w 10026"/>
                      <a:gd name="connsiteY19" fmla="*/ 9829 h 10000"/>
                      <a:gd name="connsiteX20" fmla="*/ 1217 w 10026"/>
                      <a:gd name="connsiteY20" fmla="*/ 9886 h 10000"/>
                      <a:gd name="connsiteX21" fmla="*/ 932 w 10026"/>
                      <a:gd name="connsiteY21" fmla="*/ 10000 h 10000"/>
                      <a:gd name="connsiteX22" fmla="*/ 645 w 10026"/>
                      <a:gd name="connsiteY22" fmla="*/ 10000 h 10000"/>
                      <a:gd name="connsiteX23" fmla="*/ 430 w 10026"/>
                      <a:gd name="connsiteY23" fmla="*/ 9886 h 10000"/>
                      <a:gd name="connsiteX24" fmla="*/ 287 w 10026"/>
                      <a:gd name="connsiteY24" fmla="*/ 9772 h 10000"/>
                      <a:gd name="connsiteX25" fmla="*/ 71 w 10026"/>
                      <a:gd name="connsiteY25" fmla="*/ 9600 h 10000"/>
                      <a:gd name="connsiteX26" fmla="*/ 0 w 10026"/>
                      <a:gd name="connsiteY26" fmla="*/ 9373 h 10000"/>
                      <a:gd name="connsiteX27" fmla="*/ 71 w 10026"/>
                      <a:gd name="connsiteY27" fmla="*/ 9202 h 10000"/>
                      <a:gd name="connsiteX28" fmla="*/ 71 w 10026"/>
                      <a:gd name="connsiteY28" fmla="*/ 8973 h 10000"/>
                      <a:gd name="connsiteX29" fmla="*/ 5085 w 10026"/>
                      <a:gd name="connsiteY29" fmla="*/ 2126 h 10000"/>
                      <a:gd name="connsiteX30" fmla="*/ 5802 w 10026"/>
                      <a:gd name="connsiteY30" fmla="*/ 1271 h 10000"/>
                      <a:gd name="connsiteX31" fmla="*/ 4298 w 10026"/>
                      <a:gd name="connsiteY31" fmla="*/ 1956 h 10000"/>
                      <a:gd name="connsiteX32" fmla="*/ 3295 w 10026"/>
                      <a:gd name="connsiteY32" fmla="*/ 3439 h 10000"/>
                      <a:gd name="connsiteX33" fmla="*/ 2363 w 10026"/>
                      <a:gd name="connsiteY33" fmla="*/ 3666 h 10000"/>
                      <a:gd name="connsiteX34" fmla="*/ 2220 w 10026"/>
                      <a:gd name="connsiteY34" fmla="*/ 2981 h 10000"/>
                      <a:gd name="connsiteX35" fmla="*/ 3420 w 10026"/>
                      <a:gd name="connsiteY35" fmla="*/ 1305 h 10000"/>
                      <a:gd name="connsiteX36" fmla="*/ 5945 w 10026"/>
                      <a:gd name="connsiteY36" fmla="*/ 72 h 10000"/>
                      <a:gd name="connsiteX0" fmla="*/ 5945 w 10026"/>
                      <a:gd name="connsiteY0" fmla="*/ 72 h 10000"/>
                      <a:gd name="connsiteX1" fmla="*/ 6661 w 10026"/>
                      <a:gd name="connsiteY1" fmla="*/ 72 h 10000"/>
                      <a:gd name="connsiteX2" fmla="*/ 6661 w 10026"/>
                      <a:gd name="connsiteY2" fmla="*/ 72 h 10000"/>
                      <a:gd name="connsiteX3" fmla="*/ 8666 w 10026"/>
                      <a:gd name="connsiteY3" fmla="*/ 985 h 10000"/>
                      <a:gd name="connsiteX4" fmla="*/ 8881 w 10026"/>
                      <a:gd name="connsiteY4" fmla="*/ 1384 h 10000"/>
                      <a:gd name="connsiteX5" fmla="*/ 8881 w 10026"/>
                      <a:gd name="connsiteY5" fmla="*/ 3039 h 10000"/>
                      <a:gd name="connsiteX6" fmla="*/ 9956 w 10026"/>
                      <a:gd name="connsiteY6" fmla="*/ 4580 h 10000"/>
                      <a:gd name="connsiteX7" fmla="*/ 9740 w 10026"/>
                      <a:gd name="connsiteY7" fmla="*/ 5207 h 10000"/>
                      <a:gd name="connsiteX8" fmla="*/ 8881 w 10026"/>
                      <a:gd name="connsiteY8" fmla="*/ 5036 h 10000"/>
                      <a:gd name="connsiteX9" fmla="*/ 7591 w 10026"/>
                      <a:gd name="connsiteY9" fmla="*/ 3211 h 10000"/>
                      <a:gd name="connsiteX10" fmla="*/ 7591 w 10026"/>
                      <a:gd name="connsiteY10" fmla="*/ 2298 h 10000"/>
                      <a:gd name="connsiteX11" fmla="*/ 5873 w 10026"/>
                      <a:gd name="connsiteY11" fmla="*/ 4694 h 10000"/>
                      <a:gd name="connsiteX12" fmla="*/ 7520 w 10026"/>
                      <a:gd name="connsiteY12" fmla="*/ 7033 h 10000"/>
                      <a:gd name="connsiteX13" fmla="*/ 7520 w 10026"/>
                      <a:gd name="connsiteY13" fmla="*/ 9257 h 10000"/>
                      <a:gd name="connsiteX14" fmla="*/ 6661 w 10026"/>
                      <a:gd name="connsiteY14" fmla="*/ 10000 h 10000"/>
                      <a:gd name="connsiteX15" fmla="*/ 5873 w 10026"/>
                      <a:gd name="connsiteY15" fmla="*/ 9257 h 10000"/>
                      <a:gd name="connsiteX16" fmla="*/ 5873 w 10026"/>
                      <a:gd name="connsiteY16" fmla="*/ 7204 h 10000"/>
                      <a:gd name="connsiteX17" fmla="*/ 4583 w 10026"/>
                      <a:gd name="connsiteY17" fmla="*/ 5492 h 10000"/>
                      <a:gd name="connsiteX18" fmla="*/ 1647 w 10026"/>
                      <a:gd name="connsiteY18" fmla="*/ 9658 h 10000"/>
                      <a:gd name="connsiteX19" fmla="*/ 1433 w 10026"/>
                      <a:gd name="connsiteY19" fmla="*/ 9829 h 10000"/>
                      <a:gd name="connsiteX20" fmla="*/ 1217 w 10026"/>
                      <a:gd name="connsiteY20" fmla="*/ 9886 h 10000"/>
                      <a:gd name="connsiteX21" fmla="*/ 932 w 10026"/>
                      <a:gd name="connsiteY21" fmla="*/ 10000 h 10000"/>
                      <a:gd name="connsiteX22" fmla="*/ 645 w 10026"/>
                      <a:gd name="connsiteY22" fmla="*/ 10000 h 10000"/>
                      <a:gd name="connsiteX23" fmla="*/ 430 w 10026"/>
                      <a:gd name="connsiteY23" fmla="*/ 9886 h 10000"/>
                      <a:gd name="connsiteX24" fmla="*/ 287 w 10026"/>
                      <a:gd name="connsiteY24" fmla="*/ 9772 h 10000"/>
                      <a:gd name="connsiteX25" fmla="*/ 71 w 10026"/>
                      <a:gd name="connsiteY25" fmla="*/ 9600 h 10000"/>
                      <a:gd name="connsiteX26" fmla="*/ 0 w 10026"/>
                      <a:gd name="connsiteY26" fmla="*/ 9373 h 10000"/>
                      <a:gd name="connsiteX27" fmla="*/ 71 w 10026"/>
                      <a:gd name="connsiteY27" fmla="*/ 9202 h 10000"/>
                      <a:gd name="connsiteX28" fmla="*/ 71 w 10026"/>
                      <a:gd name="connsiteY28" fmla="*/ 8973 h 10000"/>
                      <a:gd name="connsiteX29" fmla="*/ 5085 w 10026"/>
                      <a:gd name="connsiteY29" fmla="*/ 2126 h 10000"/>
                      <a:gd name="connsiteX30" fmla="*/ 5802 w 10026"/>
                      <a:gd name="connsiteY30" fmla="*/ 1271 h 10000"/>
                      <a:gd name="connsiteX31" fmla="*/ 4298 w 10026"/>
                      <a:gd name="connsiteY31" fmla="*/ 1956 h 10000"/>
                      <a:gd name="connsiteX32" fmla="*/ 3295 w 10026"/>
                      <a:gd name="connsiteY32" fmla="*/ 3439 h 10000"/>
                      <a:gd name="connsiteX33" fmla="*/ 2363 w 10026"/>
                      <a:gd name="connsiteY33" fmla="*/ 3666 h 10000"/>
                      <a:gd name="connsiteX34" fmla="*/ 2220 w 10026"/>
                      <a:gd name="connsiteY34" fmla="*/ 2981 h 10000"/>
                      <a:gd name="connsiteX35" fmla="*/ 3420 w 10026"/>
                      <a:gd name="connsiteY35" fmla="*/ 1305 h 10000"/>
                      <a:gd name="connsiteX36" fmla="*/ 5945 w 10026"/>
                      <a:gd name="connsiteY36" fmla="*/ 72 h 10000"/>
                      <a:gd name="connsiteX0" fmla="*/ 5945 w 10026"/>
                      <a:gd name="connsiteY0" fmla="*/ 72 h 10000"/>
                      <a:gd name="connsiteX1" fmla="*/ 6661 w 10026"/>
                      <a:gd name="connsiteY1" fmla="*/ 72 h 10000"/>
                      <a:gd name="connsiteX2" fmla="*/ 6661 w 10026"/>
                      <a:gd name="connsiteY2" fmla="*/ 72 h 10000"/>
                      <a:gd name="connsiteX3" fmla="*/ 8666 w 10026"/>
                      <a:gd name="connsiteY3" fmla="*/ 985 h 10000"/>
                      <a:gd name="connsiteX4" fmla="*/ 8881 w 10026"/>
                      <a:gd name="connsiteY4" fmla="*/ 1384 h 10000"/>
                      <a:gd name="connsiteX5" fmla="*/ 8881 w 10026"/>
                      <a:gd name="connsiteY5" fmla="*/ 3039 h 10000"/>
                      <a:gd name="connsiteX6" fmla="*/ 9956 w 10026"/>
                      <a:gd name="connsiteY6" fmla="*/ 4580 h 10000"/>
                      <a:gd name="connsiteX7" fmla="*/ 9740 w 10026"/>
                      <a:gd name="connsiteY7" fmla="*/ 5207 h 10000"/>
                      <a:gd name="connsiteX8" fmla="*/ 8881 w 10026"/>
                      <a:gd name="connsiteY8" fmla="*/ 5036 h 10000"/>
                      <a:gd name="connsiteX9" fmla="*/ 7591 w 10026"/>
                      <a:gd name="connsiteY9" fmla="*/ 3211 h 10000"/>
                      <a:gd name="connsiteX10" fmla="*/ 7591 w 10026"/>
                      <a:gd name="connsiteY10" fmla="*/ 2298 h 10000"/>
                      <a:gd name="connsiteX11" fmla="*/ 5873 w 10026"/>
                      <a:gd name="connsiteY11" fmla="*/ 4694 h 10000"/>
                      <a:gd name="connsiteX12" fmla="*/ 7520 w 10026"/>
                      <a:gd name="connsiteY12" fmla="*/ 7033 h 10000"/>
                      <a:gd name="connsiteX13" fmla="*/ 7520 w 10026"/>
                      <a:gd name="connsiteY13" fmla="*/ 9257 h 10000"/>
                      <a:gd name="connsiteX14" fmla="*/ 6661 w 10026"/>
                      <a:gd name="connsiteY14" fmla="*/ 10000 h 10000"/>
                      <a:gd name="connsiteX15" fmla="*/ 5873 w 10026"/>
                      <a:gd name="connsiteY15" fmla="*/ 9257 h 10000"/>
                      <a:gd name="connsiteX16" fmla="*/ 5873 w 10026"/>
                      <a:gd name="connsiteY16" fmla="*/ 7204 h 10000"/>
                      <a:gd name="connsiteX17" fmla="*/ 4583 w 10026"/>
                      <a:gd name="connsiteY17" fmla="*/ 5492 h 10000"/>
                      <a:gd name="connsiteX18" fmla="*/ 1647 w 10026"/>
                      <a:gd name="connsiteY18" fmla="*/ 9658 h 10000"/>
                      <a:gd name="connsiteX19" fmla="*/ 1433 w 10026"/>
                      <a:gd name="connsiteY19" fmla="*/ 9829 h 10000"/>
                      <a:gd name="connsiteX20" fmla="*/ 1217 w 10026"/>
                      <a:gd name="connsiteY20" fmla="*/ 9886 h 10000"/>
                      <a:gd name="connsiteX21" fmla="*/ 932 w 10026"/>
                      <a:gd name="connsiteY21" fmla="*/ 10000 h 10000"/>
                      <a:gd name="connsiteX22" fmla="*/ 645 w 10026"/>
                      <a:gd name="connsiteY22" fmla="*/ 10000 h 10000"/>
                      <a:gd name="connsiteX23" fmla="*/ 430 w 10026"/>
                      <a:gd name="connsiteY23" fmla="*/ 9886 h 10000"/>
                      <a:gd name="connsiteX24" fmla="*/ 287 w 10026"/>
                      <a:gd name="connsiteY24" fmla="*/ 9772 h 10000"/>
                      <a:gd name="connsiteX25" fmla="*/ 71 w 10026"/>
                      <a:gd name="connsiteY25" fmla="*/ 9600 h 10000"/>
                      <a:gd name="connsiteX26" fmla="*/ 0 w 10026"/>
                      <a:gd name="connsiteY26" fmla="*/ 9373 h 10000"/>
                      <a:gd name="connsiteX27" fmla="*/ 71 w 10026"/>
                      <a:gd name="connsiteY27" fmla="*/ 9202 h 10000"/>
                      <a:gd name="connsiteX28" fmla="*/ 71 w 10026"/>
                      <a:gd name="connsiteY28" fmla="*/ 8973 h 10000"/>
                      <a:gd name="connsiteX29" fmla="*/ 5085 w 10026"/>
                      <a:gd name="connsiteY29" fmla="*/ 2126 h 10000"/>
                      <a:gd name="connsiteX30" fmla="*/ 5802 w 10026"/>
                      <a:gd name="connsiteY30" fmla="*/ 1271 h 10000"/>
                      <a:gd name="connsiteX31" fmla="*/ 4298 w 10026"/>
                      <a:gd name="connsiteY31" fmla="*/ 1956 h 10000"/>
                      <a:gd name="connsiteX32" fmla="*/ 3295 w 10026"/>
                      <a:gd name="connsiteY32" fmla="*/ 3439 h 10000"/>
                      <a:gd name="connsiteX33" fmla="*/ 2363 w 10026"/>
                      <a:gd name="connsiteY33" fmla="*/ 3666 h 10000"/>
                      <a:gd name="connsiteX34" fmla="*/ 2220 w 10026"/>
                      <a:gd name="connsiteY34" fmla="*/ 2981 h 10000"/>
                      <a:gd name="connsiteX35" fmla="*/ 3420 w 10026"/>
                      <a:gd name="connsiteY35" fmla="*/ 1305 h 10000"/>
                      <a:gd name="connsiteX36" fmla="*/ 5945 w 10026"/>
                      <a:gd name="connsiteY36" fmla="*/ 72 h 10000"/>
                      <a:gd name="connsiteX0" fmla="*/ 5945 w 10026"/>
                      <a:gd name="connsiteY0" fmla="*/ 72 h 10000"/>
                      <a:gd name="connsiteX1" fmla="*/ 6661 w 10026"/>
                      <a:gd name="connsiteY1" fmla="*/ 72 h 10000"/>
                      <a:gd name="connsiteX2" fmla="*/ 6661 w 10026"/>
                      <a:gd name="connsiteY2" fmla="*/ 72 h 10000"/>
                      <a:gd name="connsiteX3" fmla="*/ 8666 w 10026"/>
                      <a:gd name="connsiteY3" fmla="*/ 985 h 10000"/>
                      <a:gd name="connsiteX4" fmla="*/ 8881 w 10026"/>
                      <a:gd name="connsiteY4" fmla="*/ 1384 h 10000"/>
                      <a:gd name="connsiteX5" fmla="*/ 8881 w 10026"/>
                      <a:gd name="connsiteY5" fmla="*/ 3039 h 10000"/>
                      <a:gd name="connsiteX6" fmla="*/ 9956 w 10026"/>
                      <a:gd name="connsiteY6" fmla="*/ 4580 h 10000"/>
                      <a:gd name="connsiteX7" fmla="*/ 9740 w 10026"/>
                      <a:gd name="connsiteY7" fmla="*/ 5207 h 10000"/>
                      <a:gd name="connsiteX8" fmla="*/ 8881 w 10026"/>
                      <a:gd name="connsiteY8" fmla="*/ 5036 h 10000"/>
                      <a:gd name="connsiteX9" fmla="*/ 7591 w 10026"/>
                      <a:gd name="connsiteY9" fmla="*/ 3211 h 10000"/>
                      <a:gd name="connsiteX10" fmla="*/ 7591 w 10026"/>
                      <a:gd name="connsiteY10" fmla="*/ 2298 h 10000"/>
                      <a:gd name="connsiteX11" fmla="*/ 5873 w 10026"/>
                      <a:gd name="connsiteY11" fmla="*/ 4694 h 10000"/>
                      <a:gd name="connsiteX12" fmla="*/ 7520 w 10026"/>
                      <a:gd name="connsiteY12" fmla="*/ 7033 h 10000"/>
                      <a:gd name="connsiteX13" fmla="*/ 7520 w 10026"/>
                      <a:gd name="connsiteY13" fmla="*/ 9257 h 10000"/>
                      <a:gd name="connsiteX14" fmla="*/ 6661 w 10026"/>
                      <a:gd name="connsiteY14" fmla="*/ 10000 h 10000"/>
                      <a:gd name="connsiteX15" fmla="*/ 5873 w 10026"/>
                      <a:gd name="connsiteY15" fmla="*/ 9257 h 10000"/>
                      <a:gd name="connsiteX16" fmla="*/ 5873 w 10026"/>
                      <a:gd name="connsiteY16" fmla="*/ 7204 h 10000"/>
                      <a:gd name="connsiteX17" fmla="*/ 4583 w 10026"/>
                      <a:gd name="connsiteY17" fmla="*/ 5492 h 10000"/>
                      <a:gd name="connsiteX18" fmla="*/ 1647 w 10026"/>
                      <a:gd name="connsiteY18" fmla="*/ 9658 h 10000"/>
                      <a:gd name="connsiteX19" fmla="*/ 1433 w 10026"/>
                      <a:gd name="connsiteY19" fmla="*/ 9829 h 10000"/>
                      <a:gd name="connsiteX20" fmla="*/ 1217 w 10026"/>
                      <a:gd name="connsiteY20" fmla="*/ 9886 h 10000"/>
                      <a:gd name="connsiteX21" fmla="*/ 932 w 10026"/>
                      <a:gd name="connsiteY21" fmla="*/ 10000 h 10000"/>
                      <a:gd name="connsiteX22" fmla="*/ 645 w 10026"/>
                      <a:gd name="connsiteY22" fmla="*/ 10000 h 10000"/>
                      <a:gd name="connsiteX23" fmla="*/ 430 w 10026"/>
                      <a:gd name="connsiteY23" fmla="*/ 9886 h 10000"/>
                      <a:gd name="connsiteX24" fmla="*/ 287 w 10026"/>
                      <a:gd name="connsiteY24" fmla="*/ 9772 h 10000"/>
                      <a:gd name="connsiteX25" fmla="*/ 71 w 10026"/>
                      <a:gd name="connsiteY25" fmla="*/ 9600 h 10000"/>
                      <a:gd name="connsiteX26" fmla="*/ 0 w 10026"/>
                      <a:gd name="connsiteY26" fmla="*/ 9373 h 10000"/>
                      <a:gd name="connsiteX27" fmla="*/ 71 w 10026"/>
                      <a:gd name="connsiteY27" fmla="*/ 9202 h 10000"/>
                      <a:gd name="connsiteX28" fmla="*/ 71 w 10026"/>
                      <a:gd name="connsiteY28" fmla="*/ 8973 h 10000"/>
                      <a:gd name="connsiteX29" fmla="*/ 5085 w 10026"/>
                      <a:gd name="connsiteY29" fmla="*/ 2126 h 10000"/>
                      <a:gd name="connsiteX30" fmla="*/ 5802 w 10026"/>
                      <a:gd name="connsiteY30" fmla="*/ 1271 h 10000"/>
                      <a:gd name="connsiteX31" fmla="*/ 4298 w 10026"/>
                      <a:gd name="connsiteY31" fmla="*/ 1956 h 10000"/>
                      <a:gd name="connsiteX32" fmla="*/ 3295 w 10026"/>
                      <a:gd name="connsiteY32" fmla="*/ 3439 h 10000"/>
                      <a:gd name="connsiteX33" fmla="*/ 2363 w 10026"/>
                      <a:gd name="connsiteY33" fmla="*/ 3666 h 10000"/>
                      <a:gd name="connsiteX34" fmla="*/ 2220 w 10026"/>
                      <a:gd name="connsiteY34" fmla="*/ 2981 h 10000"/>
                      <a:gd name="connsiteX35" fmla="*/ 3420 w 10026"/>
                      <a:gd name="connsiteY35" fmla="*/ 1305 h 10000"/>
                      <a:gd name="connsiteX36" fmla="*/ 5945 w 10026"/>
                      <a:gd name="connsiteY36" fmla="*/ 72 h 10000"/>
                      <a:gd name="connsiteX0" fmla="*/ 6269 w 10350"/>
                      <a:gd name="connsiteY0" fmla="*/ 72 h 10000"/>
                      <a:gd name="connsiteX1" fmla="*/ 6985 w 10350"/>
                      <a:gd name="connsiteY1" fmla="*/ 72 h 10000"/>
                      <a:gd name="connsiteX2" fmla="*/ 6985 w 10350"/>
                      <a:gd name="connsiteY2" fmla="*/ 72 h 10000"/>
                      <a:gd name="connsiteX3" fmla="*/ 8990 w 10350"/>
                      <a:gd name="connsiteY3" fmla="*/ 985 h 10000"/>
                      <a:gd name="connsiteX4" fmla="*/ 9205 w 10350"/>
                      <a:gd name="connsiteY4" fmla="*/ 1384 h 10000"/>
                      <a:gd name="connsiteX5" fmla="*/ 9205 w 10350"/>
                      <a:gd name="connsiteY5" fmla="*/ 3039 h 10000"/>
                      <a:gd name="connsiteX6" fmla="*/ 10280 w 10350"/>
                      <a:gd name="connsiteY6" fmla="*/ 4580 h 10000"/>
                      <a:gd name="connsiteX7" fmla="*/ 10064 w 10350"/>
                      <a:gd name="connsiteY7" fmla="*/ 5207 h 10000"/>
                      <a:gd name="connsiteX8" fmla="*/ 9205 w 10350"/>
                      <a:gd name="connsiteY8" fmla="*/ 5036 h 10000"/>
                      <a:gd name="connsiteX9" fmla="*/ 7915 w 10350"/>
                      <a:gd name="connsiteY9" fmla="*/ 3211 h 10000"/>
                      <a:gd name="connsiteX10" fmla="*/ 7915 w 10350"/>
                      <a:gd name="connsiteY10" fmla="*/ 2298 h 10000"/>
                      <a:gd name="connsiteX11" fmla="*/ 6197 w 10350"/>
                      <a:gd name="connsiteY11" fmla="*/ 4694 h 10000"/>
                      <a:gd name="connsiteX12" fmla="*/ 7844 w 10350"/>
                      <a:gd name="connsiteY12" fmla="*/ 7033 h 10000"/>
                      <a:gd name="connsiteX13" fmla="*/ 7844 w 10350"/>
                      <a:gd name="connsiteY13" fmla="*/ 9257 h 10000"/>
                      <a:gd name="connsiteX14" fmla="*/ 6985 w 10350"/>
                      <a:gd name="connsiteY14" fmla="*/ 10000 h 10000"/>
                      <a:gd name="connsiteX15" fmla="*/ 6197 w 10350"/>
                      <a:gd name="connsiteY15" fmla="*/ 9257 h 10000"/>
                      <a:gd name="connsiteX16" fmla="*/ 6197 w 10350"/>
                      <a:gd name="connsiteY16" fmla="*/ 7204 h 10000"/>
                      <a:gd name="connsiteX17" fmla="*/ 4907 w 10350"/>
                      <a:gd name="connsiteY17" fmla="*/ 5492 h 10000"/>
                      <a:gd name="connsiteX18" fmla="*/ 1971 w 10350"/>
                      <a:gd name="connsiteY18" fmla="*/ 9658 h 10000"/>
                      <a:gd name="connsiteX19" fmla="*/ 1757 w 10350"/>
                      <a:gd name="connsiteY19" fmla="*/ 9829 h 10000"/>
                      <a:gd name="connsiteX20" fmla="*/ 1541 w 10350"/>
                      <a:gd name="connsiteY20" fmla="*/ 9886 h 10000"/>
                      <a:gd name="connsiteX21" fmla="*/ 1256 w 10350"/>
                      <a:gd name="connsiteY21" fmla="*/ 10000 h 10000"/>
                      <a:gd name="connsiteX22" fmla="*/ 969 w 10350"/>
                      <a:gd name="connsiteY22" fmla="*/ 10000 h 10000"/>
                      <a:gd name="connsiteX23" fmla="*/ 754 w 10350"/>
                      <a:gd name="connsiteY23" fmla="*/ 9886 h 10000"/>
                      <a:gd name="connsiteX24" fmla="*/ 611 w 10350"/>
                      <a:gd name="connsiteY24" fmla="*/ 9772 h 10000"/>
                      <a:gd name="connsiteX25" fmla="*/ 395 w 10350"/>
                      <a:gd name="connsiteY25" fmla="*/ 9600 h 10000"/>
                      <a:gd name="connsiteX26" fmla="*/ 324 w 10350"/>
                      <a:gd name="connsiteY26" fmla="*/ 9373 h 10000"/>
                      <a:gd name="connsiteX27" fmla="*/ 395 w 10350"/>
                      <a:gd name="connsiteY27" fmla="*/ 8973 h 10000"/>
                      <a:gd name="connsiteX28" fmla="*/ 5409 w 10350"/>
                      <a:gd name="connsiteY28" fmla="*/ 2126 h 10000"/>
                      <a:gd name="connsiteX29" fmla="*/ 6126 w 10350"/>
                      <a:gd name="connsiteY29" fmla="*/ 1271 h 10000"/>
                      <a:gd name="connsiteX30" fmla="*/ 4622 w 10350"/>
                      <a:gd name="connsiteY30" fmla="*/ 1956 h 10000"/>
                      <a:gd name="connsiteX31" fmla="*/ 3619 w 10350"/>
                      <a:gd name="connsiteY31" fmla="*/ 3439 h 10000"/>
                      <a:gd name="connsiteX32" fmla="*/ 2687 w 10350"/>
                      <a:gd name="connsiteY32" fmla="*/ 3666 h 10000"/>
                      <a:gd name="connsiteX33" fmla="*/ 2544 w 10350"/>
                      <a:gd name="connsiteY33" fmla="*/ 2981 h 10000"/>
                      <a:gd name="connsiteX34" fmla="*/ 3744 w 10350"/>
                      <a:gd name="connsiteY34" fmla="*/ 1305 h 10000"/>
                      <a:gd name="connsiteX35" fmla="*/ 6269 w 10350"/>
                      <a:gd name="connsiteY35" fmla="*/ 72 h 10000"/>
                      <a:gd name="connsiteX0" fmla="*/ 6254 w 10335"/>
                      <a:gd name="connsiteY0" fmla="*/ 72 h 10000"/>
                      <a:gd name="connsiteX1" fmla="*/ 6970 w 10335"/>
                      <a:gd name="connsiteY1" fmla="*/ 72 h 10000"/>
                      <a:gd name="connsiteX2" fmla="*/ 6970 w 10335"/>
                      <a:gd name="connsiteY2" fmla="*/ 72 h 10000"/>
                      <a:gd name="connsiteX3" fmla="*/ 8975 w 10335"/>
                      <a:gd name="connsiteY3" fmla="*/ 985 h 10000"/>
                      <a:gd name="connsiteX4" fmla="*/ 9190 w 10335"/>
                      <a:gd name="connsiteY4" fmla="*/ 1384 h 10000"/>
                      <a:gd name="connsiteX5" fmla="*/ 9190 w 10335"/>
                      <a:gd name="connsiteY5" fmla="*/ 3039 h 10000"/>
                      <a:gd name="connsiteX6" fmla="*/ 10265 w 10335"/>
                      <a:gd name="connsiteY6" fmla="*/ 4580 h 10000"/>
                      <a:gd name="connsiteX7" fmla="*/ 10049 w 10335"/>
                      <a:gd name="connsiteY7" fmla="*/ 5207 h 10000"/>
                      <a:gd name="connsiteX8" fmla="*/ 9190 w 10335"/>
                      <a:gd name="connsiteY8" fmla="*/ 5036 h 10000"/>
                      <a:gd name="connsiteX9" fmla="*/ 7900 w 10335"/>
                      <a:gd name="connsiteY9" fmla="*/ 3211 h 10000"/>
                      <a:gd name="connsiteX10" fmla="*/ 7900 w 10335"/>
                      <a:gd name="connsiteY10" fmla="*/ 2298 h 10000"/>
                      <a:gd name="connsiteX11" fmla="*/ 6182 w 10335"/>
                      <a:gd name="connsiteY11" fmla="*/ 4694 h 10000"/>
                      <a:gd name="connsiteX12" fmla="*/ 7829 w 10335"/>
                      <a:gd name="connsiteY12" fmla="*/ 7033 h 10000"/>
                      <a:gd name="connsiteX13" fmla="*/ 7829 w 10335"/>
                      <a:gd name="connsiteY13" fmla="*/ 9257 h 10000"/>
                      <a:gd name="connsiteX14" fmla="*/ 6970 w 10335"/>
                      <a:gd name="connsiteY14" fmla="*/ 10000 h 10000"/>
                      <a:gd name="connsiteX15" fmla="*/ 6182 w 10335"/>
                      <a:gd name="connsiteY15" fmla="*/ 9257 h 10000"/>
                      <a:gd name="connsiteX16" fmla="*/ 6182 w 10335"/>
                      <a:gd name="connsiteY16" fmla="*/ 7204 h 10000"/>
                      <a:gd name="connsiteX17" fmla="*/ 4892 w 10335"/>
                      <a:gd name="connsiteY17" fmla="*/ 5492 h 10000"/>
                      <a:gd name="connsiteX18" fmla="*/ 1956 w 10335"/>
                      <a:gd name="connsiteY18" fmla="*/ 9658 h 10000"/>
                      <a:gd name="connsiteX19" fmla="*/ 1742 w 10335"/>
                      <a:gd name="connsiteY19" fmla="*/ 9829 h 10000"/>
                      <a:gd name="connsiteX20" fmla="*/ 1526 w 10335"/>
                      <a:gd name="connsiteY20" fmla="*/ 9886 h 10000"/>
                      <a:gd name="connsiteX21" fmla="*/ 1241 w 10335"/>
                      <a:gd name="connsiteY21" fmla="*/ 10000 h 10000"/>
                      <a:gd name="connsiteX22" fmla="*/ 954 w 10335"/>
                      <a:gd name="connsiteY22" fmla="*/ 10000 h 10000"/>
                      <a:gd name="connsiteX23" fmla="*/ 739 w 10335"/>
                      <a:gd name="connsiteY23" fmla="*/ 9886 h 10000"/>
                      <a:gd name="connsiteX24" fmla="*/ 596 w 10335"/>
                      <a:gd name="connsiteY24" fmla="*/ 9772 h 10000"/>
                      <a:gd name="connsiteX25" fmla="*/ 380 w 10335"/>
                      <a:gd name="connsiteY25" fmla="*/ 9600 h 10000"/>
                      <a:gd name="connsiteX26" fmla="*/ 380 w 10335"/>
                      <a:gd name="connsiteY26" fmla="*/ 8973 h 10000"/>
                      <a:gd name="connsiteX27" fmla="*/ 5394 w 10335"/>
                      <a:gd name="connsiteY27" fmla="*/ 2126 h 10000"/>
                      <a:gd name="connsiteX28" fmla="*/ 6111 w 10335"/>
                      <a:gd name="connsiteY28" fmla="*/ 1271 h 10000"/>
                      <a:gd name="connsiteX29" fmla="*/ 4607 w 10335"/>
                      <a:gd name="connsiteY29" fmla="*/ 1956 h 10000"/>
                      <a:gd name="connsiteX30" fmla="*/ 3604 w 10335"/>
                      <a:gd name="connsiteY30" fmla="*/ 3439 h 10000"/>
                      <a:gd name="connsiteX31" fmla="*/ 2672 w 10335"/>
                      <a:gd name="connsiteY31" fmla="*/ 3666 h 10000"/>
                      <a:gd name="connsiteX32" fmla="*/ 2529 w 10335"/>
                      <a:gd name="connsiteY32" fmla="*/ 2981 h 10000"/>
                      <a:gd name="connsiteX33" fmla="*/ 3729 w 10335"/>
                      <a:gd name="connsiteY33" fmla="*/ 1305 h 10000"/>
                      <a:gd name="connsiteX34" fmla="*/ 6254 w 10335"/>
                      <a:gd name="connsiteY34" fmla="*/ 72 h 10000"/>
                      <a:gd name="connsiteX0" fmla="*/ 5874 w 9955"/>
                      <a:gd name="connsiteY0" fmla="*/ 72 h 10000"/>
                      <a:gd name="connsiteX1" fmla="*/ 6590 w 9955"/>
                      <a:gd name="connsiteY1" fmla="*/ 72 h 10000"/>
                      <a:gd name="connsiteX2" fmla="*/ 6590 w 9955"/>
                      <a:gd name="connsiteY2" fmla="*/ 72 h 10000"/>
                      <a:gd name="connsiteX3" fmla="*/ 8595 w 9955"/>
                      <a:gd name="connsiteY3" fmla="*/ 985 h 10000"/>
                      <a:gd name="connsiteX4" fmla="*/ 8810 w 9955"/>
                      <a:gd name="connsiteY4" fmla="*/ 1384 h 10000"/>
                      <a:gd name="connsiteX5" fmla="*/ 8810 w 9955"/>
                      <a:gd name="connsiteY5" fmla="*/ 3039 h 10000"/>
                      <a:gd name="connsiteX6" fmla="*/ 9885 w 9955"/>
                      <a:gd name="connsiteY6" fmla="*/ 4580 h 10000"/>
                      <a:gd name="connsiteX7" fmla="*/ 9669 w 9955"/>
                      <a:gd name="connsiteY7" fmla="*/ 5207 h 10000"/>
                      <a:gd name="connsiteX8" fmla="*/ 8810 w 9955"/>
                      <a:gd name="connsiteY8" fmla="*/ 5036 h 10000"/>
                      <a:gd name="connsiteX9" fmla="*/ 7520 w 9955"/>
                      <a:gd name="connsiteY9" fmla="*/ 3211 h 10000"/>
                      <a:gd name="connsiteX10" fmla="*/ 7520 w 9955"/>
                      <a:gd name="connsiteY10" fmla="*/ 2298 h 10000"/>
                      <a:gd name="connsiteX11" fmla="*/ 5802 w 9955"/>
                      <a:gd name="connsiteY11" fmla="*/ 4694 h 10000"/>
                      <a:gd name="connsiteX12" fmla="*/ 7449 w 9955"/>
                      <a:gd name="connsiteY12" fmla="*/ 7033 h 10000"/>
                      <a:gd name="connsiteX13" fmla="*/ 7449 w 9955"/>
                      <a:gd name="connsiteY13" fmla="*/ 9257 h 10000"/>
                      <a:gd name="connsiteX14" fmla="*/ 6590 w 9955"/>
                      <a:gd name="connsiteY14" fmla="*/ 10000 h 10000"/>
                      <a:gd name="connsiteX15" fmla="*/ 5802 w 9955"/>
                      <a:gd name="connsiteY15" fmla="*/ 9257 h 10000"/>
                      <a:gd name="connsiteX16" fmla="*/ 5802 w 9955"/>
                      <a:gd name="connsiteY16" fmla="*/ 7204 h 10000"/>
                      <a:gd name="connsiteX17" fmla="*/ 4512 w 9955"/>
                      <a:gd name="connsiteY17" fmla="*/ 5492 h 10000"/>
                      <a:gd name="connsiteX18" fmla="*/ 1576 w 9955"/>
                      <a:gd name="connsiteY18" fmla="*/ 9658 h 10000"/>
                      <a:gd name="connsiteX19" fmla="*/ 1362 w 9955"/>
                      <a:gd name="connsiteY19" fmla="*/ 9829 h 10000"/>
                      <a:gd name="connsiteX20" fmla="*/ 1146 w 9955"/>
                      <a:gd name="connsiteY20" fmla="*/ 9886 h 10000"/>
                      <a:gd name="connsiteX21" fmla="*/ 861 w 9955"/>
                      <a:gd name="connsiteY21" fmla="*/ 10000 h 10000"/>
                      <a:gd name="connsiteX22" fmla="*/ 574 w 9955"/>
                      <a:gd name="connsiteY22" fmla="*/ 10000 h 10000"/>
                      <a:gd name="connsiteX23" fmla="*/ 359 w 9955"/>
                      <a:gd name="connsiteY23" fmla="*/ 9886 h 10000"/>
                      <a:gd name="connsiteX24" fmla="*/ 216 w 9955"/>
                      <a:gd name="connsiteY24" fmla="*/ 9772 h 10000"/>
                      <a:gd name="connsiteX25" fmla="*/ 0 w 9955"/>
                      <a:gd name="connsiteY25" fmla="*/ 8973 h 10000"/>
                      <a:gd name="connsiteX26" fmla="*/ 5014 w 9955"/>
                      <a:gd name="connsiteY26" fmla="*/ 2126 h 10000"/>
                      <a:gd name="connsiteX27" fmla="*/ 5731 w 9955"/>
                      <a:gd name="connsiteY27" fmla="*/ 1271 h 10000"/>
                      <a:gd name="connsiteX28" fmla="*/ 4227 w 9955"/>
                      <a:gd name="connsiteY28" fmla="*/ 1956 h 10000"/>
                      <a:gd name="connsiteX29" fmla="*/ 3224 w 9955"/>
                      <a:gd name="connsiteY29" fmla="*/ 3439 h 10000"/>
                      <a:gd name="connsiteX30" fmla="*/ 2292 w 9955"/>
                      <a:gd name="connsiteY30" fmla="*/ 3666 h 10000"/>
                      <a:gd name="connsiteX31" fmla="*/ 2149 w 9955"/>
                      <a:gd name="connsiteY31" fmla="*/ 2981 h 10000"/>
                      <a:gd name="connsiteX32" fmla="*/ 3349 w 9955"/>
                      <a:gd name="connsiteY32" fmla="*/ 1305 h 10000"/>
                      <a:gd name="connsiteX33" fmla="*/ 5874 w 9955"/>
                      <a:gd name="connsiteY33" fmla="*/ 72 h 10000"/>
                      <a:gd name="connsiteX0" fmla="*/ 6187 w 10286"/>
                      <a:gd name="connsiteY0" fmla="*/ 72 h 10000"/>
                      <a:gd name="connsiteX1" fmla="*/ 6906 w 10286"/>
                      <a:gd name="connsiteY1" fmla="*/ 72 h 10000"/>
                      <a:gd name="connsiteX2" fmla="*/ 6906 w 10286"/>
                      <a:gd name="connsiteY2" fmla="*/ 72 h 10000"/>
                      <a:gd name="connsiteX3" fmla="*/ 8920 w 10286"/>
                      <a:gd name="connsiteY3" fmla="*/ 985 h 10000"/>
                      <a:gd name="connsiteX4" fmla="*/ 9136 w 10286"/>
                      <a:gd name="connsiteY4" fmla="*/ 1384 h 10000"/>
                      <a:gd name="connsiteX5" fmla="*/ 9136 w 10286"/>
                      <a:gd name="connsiteY5" fmla="*/ 3039 h 10000"/>
                      <a:gd name="connsiteX6" fmla="*/ 10216 w 10286"/>
                      <a:gd name="connsiteY6" fmla="*/ 4580 h 10000"/>
                      <a:gd name="connsiteX7" fmla="*/ 9999 w 10286"/>
                      <a:gd name="connsiteY7" fmla="*/ 5207 h 10000"/>
                      <a:gd name="connsiteX8" fmla="*/ 9136 w 10286"/>
                      <a:gd name="connsiteY8" fmla="*/ 5036 h 10000"/>
                      <a:gd name="connsiteX9" fmla="*/ 7840 w 10286"/>
                      <a:gd name="connsiteY9" fmla="*/ 3211 h 10000"/>
                      <a:gd name="connsiteX10" fmla="*/ 7840 w 10286"/>
                      <a:gd name="connsiteY10" fmla="*/ 2298 h 10000"/>
                      <a:gd name="connsiteX11" fmla="*/ 6114 w 10286"/>
                      <a:gd name="connsiteY11" fmla="*/ 4694 h 10000"/>
                      <a:gd name="connsiteX12" fmla="*/ 7769 w 10286"/>
                      <a:gd name="connsiteY12" fmla="*/ 7033 h 10000"/>
                      <a:gd name="connsiteX13" fmla="*/ 7769 w 10286"/>
                      <a:gd name="connsiteY13" fmla="*/ 9257 h 10000"/>
                      <a:gd name="connsiteX14" fmla="*/ 6906 w 10286"/>
                      <a:gd name="connsiteY14" fmla="*/ 10000 h 10000"/>
                      <a:gd name="connsiteX15" fmla="*/ 6114 w 10286"/>
                      <a:gd name="connsiteY15" fmla="*/ 9257 h 10000"/>
                      <a:gd name="connsiteX16" fmla="*/ 6114 w 10286"/>
                      <a:gd name="connsiteY16" fmla="*/ 7204 h 10000"/>
                      <a:gd name="connsiteX17" fmla="*/ 4818 w 10286"/>
                      <a:gd name="connsiteY17" fmla="*/ 5492 h 10000"/>
                      <a:gd name="connsiteX18" fmla="*/ 1869 w 10286"/>
                      <a:gd name="connsiteY18" fmla="*/ 9658 h 10000"/>
                      <a:gd name="connsiteX19" fmla="*/ 1654 w 10286"/>
                      <a:gd name="connsiteY19" fmla="*/ 9829 h 10000"/>
                      <a:gd name="connsiteX20" fmla="*/ 1437 w 10286"/>
                      <a:gd name="connsiteY20" fmla="*/ 9886 h 10000"/>
                      <a:gd name="connsiteX21" fmla="*/ 1151 w 10286"/>
                      <a:gd name="connsiteY21" fmla="*/ 10000 h 10000"/>
                      <a:gd name="connsiteX22" fmla="*/ 863 w 10286"/>
                      <a:gd name="connsiteY22" fmla="*/ 10000 h 10000"/>
                      <a:gd name="connsiteX23" fmla="*/ 647 w 10286"/>
                      <a:gd name="connsiteY23" fmla="*/ 9886 h 10000"/>
                      <a:gd name="connsiteX24" fmla="*/ 286 w 10286"/>
                      <a:gd name="connsiteY24" fmla="*/ 8973 h 10000"/>
                      <a:gd name="connsiteX25" fmla="*/ 5323 w 10286"/>
                      <a:gd name="connsiteY25" fmla="*/ 2126 h 10000"/>
                      <a:gd name="connsiteX26" fmla="*/ 6043 w 10286"/>
                      <a:gd name="connsiteY26" fmla="*/ 1271 h 10000"/>
                      <a:gd name="connsiteX27" fmla="*/ 4532 w 10286"/>
                      <a:gd name="connsiteY27" fmla="*/ 1956 h 10000"/>
                      <a:gd name="connsiteX28" fmla="*/ 3525 w 10286"/>
                      <a:gd name="connsiteY28" fmla="*/ 3439 h 10000"/>
                      <a:gd name="connsiteX29" fmla="*/ 2588 w 10286"/>
                      <a:gd name="connsiteY29" fmla="*/ 3666 h 10000"/>
                      <a:gd name="connsiteX30" fmla="*/ 2445 w 10286"/>
                      <a:gd name="connsiteY30" fmla="*/ 2981 h 10000"/>
                      <a:gd name="connsiteX31" fmla="*/ 3650 w 10286"/>
                      <a:gd name="connsiteY31" fmla="*/ 1305 h 10000"/>
                      <a:gd name="connsiteX32" fmla="*/ 6187 w 10286"/>
                      <a:gd name="connsiteY32" fmla="*/ 72 h 10000"/>
                      <a:gd name="connsiteX0" fmla="*/ 6187 w 10286"/>
                      <a:gd name="connsiteY0" fmla="*/ 72 h 10000"/>
                      <a:gd name="connsiteX1" fmla="*/ 6906 w 10286"/>
                      <a:gd name="connsiteY1" fmla="*/ 72 h 10000"/>
                      <a:gd name="connsiteX2" fmla="*/ 6906 w 10286"/>
                      <a:gd name="connsiteY2" fmla="*/ 72 h 10000"/>
                      <a:gd name="connsiteX3" fmla="*/ 8920 w 10286"/>
                      <a:gd name="connsiteY3" fmla="*/ 985 h 10000"/>
                      <a:gd name="connsiteX4" fmla="*/ 9136 w 10286"/>
                      <a:gd name="connsiteY4" fmla="*/ 1384 h 10000"/>
                      <a:gd name="connsiteX5" fmla="*/ 9136 w 10286"/>
                      <a:gd name="connsiteY5" fmla="*/ 3039 h 10000"/>
                      <a:gd name="connsiteX6" fmla="*/ 10216 w 10286"/>
                      <a:gd name="connsiteY6" fmla="*/ 4580 h 10000"/>
                      <a:gd name="connsiteX7" fmla="*/ 9999 w 10286"/>
                      <a:gd name="connsiteY7" fmla="*/ 5207 h 10000"/>
                      <a:gd name="connsiteX8" fmla="*/ 9136 w 10286"/>
                      <a:gd name="connsiteY8" fmla="*/ 5036 h 10000"/>
                      <a:gd name="connsiteX9" fmla="*/ 7840 w 10286"/>
                      <a:gd name="connsiteY9" fmla="*/ 3211 h 10000"/>
                      <a:gd name="connsiteX10" fmla="*/ 7840 w 10286"/>
                      <a:gd name="connsiteY10" fmla="*/ 2298 h 10000"/>
                      <a:gd name="connsiteX11" fmla="*/ 6114 w 10286"/>
                      <a:gd name="connsiteY11" fmla="*/ 4694 h 10000"/>
                      <a:gd name="connsiteX12" fmla="*/ 7769 w 10286"/>
                      <a:gd name="connsiteY12" fmla="*/ 7033 h 10000"/>
                      <a:gd name="connsiteX13" fmla="*/ 7769 w 10286"/>
                      <a:gd name="connsiteY13" fmla="*/ 9257 h 10000"/>
                      <a:gd name="connsiteX14" fmla="*/ 6906 w 10286"/>
                      <a:gd name="connsiteY14" fmla="*/ 10000 h 10000"/>
                      <a:gd name="connsiteX15" fmla="*/ 6114 w 10286"/>
                      <a:gd name="connsiteY15" fmla="*/ 9257 h 10000"/>
                      <a:gd name="connsiteX16" fmla="*/ 6114 w 10286"/>
                      <a:gd name="connsiteY16" fmla="*/ 7204 h 10000"/>
                      <a:gd name="connsiteX17" fmla="*/ 4818 w 10286"/>
                      <a:gd name="connsiteY17" fmla="*/ 5492 h 10000"/>
                      <a:gd name="connsiteX18" fmla="*/ 1869 w 10286"/>
                      <a:gd name="connsiteY18" fmla="*/ 9658 h 10000"/>
                      <a:gd name="connsiteX19" fmla="*/ 1654 w 10286"/>
                      <a:gd name="connsiteY19" fmla="*/ 9829 h 10000"/>
                      <a:gd name="connsiteX20" fmla="*/ 1437 w 10286"/>
                      <a:gd name="connsiteY20" fmla="*/ 9886 h 10000"/>
                      <a:gd name="connsiteX21" fmla="*/ 1151 w 10286"/>
                      <a:gd name="connsiteY21" fmla="*/ 10000 h 10000"/>
                      <a:gd name="connsiteX22" fmla="*/ 647 w 10286"/>
                      <a:gd name="connsiteY22" fmla="*/ 9886 h 10000"/>
                      <a:gd name="connsiteX23" fmla="*/ 286 w 10286"/>
                      <a:gd name="connsiteY23" fmla="*/ 8973 h 10000"/>
                      <a:gd name="connsiteX24" fmla="*/ 5323 w 10286"/>
                      <a:gd name="connsiteY24" fmla="*/ 2126 h 10000"/>
                      <a:gd name="connsiteX25" fmla="*/ 6043 w 10286"/>
                      <a:gd name="connsiteY25" fmla="*/ 1271 h 10000"/>
                      <a:gd name="connsiteX26" fmla="*/ 4532 w 10286"/>
                      <a:gd name="connsiteY26" fmla="*/ 1956 h 10000"/>
                      <a:gd name="connsiteX27" fmla="*/ 3525 w 10286"/>
                      <a:gd name="connsiteY27" fmla="*/ 3439 h 10000"/>
                      <a:gd name="connsiteX28" fmla="*/ 2588 w 10286"/>
                      <a:gd name="connsiteY28" fmla="*/ 3666 h 10000"/>
                      <a:gd name="connsiteX29" fmla="*/ 2445 w 10286"/>
                      <a:gd name="connsiteY29" fmla="*/ 2981 h 10000"/>
                      <a:gd name="connsiteX30" fmla="*/ 3650 w 10286"/>
                      <a:gd name="connsiteY30" fmla="*/ 1305 h 10000"/>
                      <a:gd name="connsiteX31" fmla="*/ 6187 w 10286"/>
                      <a:gd name="connsiteY31" fmla="*/ 72 h 10000"/>
                      <a:gd name="connsiteX0" fmla="*/ 6187 w 10286"/>
                      <a:gd name="connsiteY0" fmla="*/ 72 h 10000"/>
                      <a:gd name="connsiteX1" fmla="*/ 6906 w 10286"/>
                      <a:gd name="connsiteY1" fmla="*/ 72 h 10000"/>
                      <a:gd name="connsiteX2" fmla="*/ 6906 w 10286"/>
                      <a:gd name="connsiteY2" fmla="*/ 72 h 10000"/>
                      <a:gd name="connsiteX3" fmla="*/ 8920 w 10286"/>
                      <a:gd name="connsiteY3" fmla="*/ 985 h 10000"/>
                      <a:gd name="connsiteX4" fmla="*/ 9136 w 10286"/>
                      <a:gd name="connsiteY4" fmla="*/ 1384 h 10000"/>
                      <a:gd name="connsiteX5" fmla="*/ 9136 w 10286"/>
                      <a:gd name="connsiteY5" fmla="*/ 3039 h 10000"/>
                      <a:gd name="connsiteX6" fmla="*/ 10216 w 10286"/>
                      <a:gd name="connsiteY6" fmla="*/ 4580 h 10000"/>
                      <a:gd name="connsiteX7" fmla="*/ 9999 w 10286"/>
                      <a:gd name="connsiteY7" fmla="*/ 5207 h 10000"/>
                      <a:gd name="connsiteX8" fmla="*/ 9136 w 10286"/>
                      <a:gd name="connsiteY8" fmla="*/ 5036 h 10000"/>
                      <a:gd name="connsiteX9" fmla="*/ 7840 w 10286"/>
                      <a:gd name="connsiteY9" fmla="*/ 3211 h 10000"/>
                      <a:gd name="connsiteX10" fmla="*/ 7840 w 10286"/>
                      <a:gd name="connsiteY10" fmla="*/ 2298 h 10000"/>
                      <a:gd name="connsiteX11" fmla="*/ 6114 w 10286"/>
                      <a:gd name="connsiteY11" fmla="*/ 4694 h 10000"/>
                      <a:gd name="connsiteX12" fmla="*/ 7769 w 10286"/>
                      <a:gd name="connsiteY12" fmla="*/ 7033 h 10000"/>
                      <a:gd name="connsiteX13" fmla="*/ 7769 w 10286"/>
                      <a:gd name="connsiteY13" fmla="*/ 9257 h 10000"/>
                      <a:gd name="connsiteX14" fmla="*/ 6906 w 10286"/>
                      <a:gd name="connsiteY14" fmla="*/ 10000 h 10000"/>
                      <a:gd name="connsiteX15" fmla="*/ 6114 w 10286"/>
                      <a:gd name="connsiteY15" fmla="*/ 9257 h 10000"/>
                      <a:gd name="connsiteX16" fmla="*/ 6114 w 10286"/>
                      <a:gd name="connsiteY16" fmla="*/ 7204 h 10000"/>
                      <a:gd name="connsiteX17" fmla="*/ 4818 w 10286"/>
                      <a:gd name="connsiteY17" fmla="*/ 5492 h 10000"/>
                      <a:gd name="connsiteX18" fmla="*/ 1869 w 10286"/>
                      <a:gd name="connsiteY18" fmla="*/ 9658 h 10000"/>
                      <a:gd name="connsiteX19" fmla="*/ 1654 w 10286"/>
                      <a:gd name="connsiteY19" fmla="*/ 9829 h 10000"/>
                      <a:gd name="connsiteX20" fmla="*/ 1437 w 10286"/>
                      <a:gd name="connsiteY20" fmla="*/ 9886 h 10000"/>
                      <a:gd name="connsiteX21" fmla="*/ 647 w 10286"/>
                      <a:gd name="connsiteY21" fmla="*/ 9886 h 10000"/>
                      <a:gd name="connsiteX22" fmla="*/ 286 w 10286"/>
                      <a:gd name="connsiteY22" fmla="*/ 8973 h 10000"/>
                      <a:gd name="connsiteX23" fmla="*/ 5323 w 10286"/>
                      <a:gd name="connsiteY23" fmla="*/ 2126 h 10000"/>
                      <a:gd name="connsiteX24" fmla="*/ 6043 w 10286"/>
                      <a:gd name="connsiteY24" fmla="*/ 1271 h 10000"/>
                      <a:gd name="connsiteX25" fmla="*/ 4532 w 10286"/>
                      <a:gd name="connsiteY25" fmla="*/ 1956 h 10000"/>
                      <a:gd name="connsiteX26" fmla="*/ 3525 w 10286"/>
                      <a:gd name="connsiteY26" fmla="*/ 3439 h 10000"/>
                      <a:gd name="connsiteX27" fmla="*/ 2588 w 10286"/>
                      <a:gd name="connsiteY27" fmla="*/ 3666 h 10000"/>
                      <a:gd name="connsiteX28" fmla="*/ 2445 w 10286"/>
                      <a:gd name="connsiteY28" fmla="*/ 2981 h 10000"/>
                      <a:gd name="connsiteX29" fmla="*/ 3650 w 10286"/>
                      <a:gd name="connsiteY29" fmla="*/ 1305 h 10000"/>
                      <a:gd name="connsiteX30" fmla="*/ 6187 w 10286"/>
                      <a:gd name="connsiteY30" fmla="*/ 72 h 10000"/>
                      <a:gd name="connsiteX0" fmla="*/ 6187 w 10286"/>
                      <a:gd name="connsiteY0" fmla="*/ 72 h 10000"/>
                      <a:gd name="connsiteX1" fmla="*/ 6906 w 10286"/>
                      <a:gd name="connsiteY1" fmla="*/ 72 h 10000"/>
                      <a:gd name="connsiteX2" fmla="*/ 6906 w 10286"/>
                      <a:gd name="connsiteY2" fmla="*/ 72 h 10000"/>
                      <a:gd name="connsiteX3" fmla="*/ 8920 w 10286"/>
                      <a:gd name="connsiteY3" fmla="*/ 985 h 10000"/>
                      <a:gd name="connsiteX4" fmla="*/ 9136 w 10286"/>
                      <a:gd name="connsiteY4" fmla="*/ 1384 h 10000"/>
                      <a:gd name="connsiteX5" fmla="*/ 9136 w 10286"/>
                      <a:gd name="connsiteY5" fmla="*/ 3039 h 10000"/>
                      <a:gd name="connsiteX6" fmla="*/ 10216 w 10286"/>
                      <a:gd name="connsiteY6" fmla="*/ 4580 h 10000"/>
                      <a:gd name="connsiteX7" fmla="*/ 9999 w 10286"/>
                      <a:gd name="connsiteY7" fmla="*/ 5207 h 10000"/>
                      <a:gd name="connsiteX8" fmla="*/ 9136 w 10286"/>
                      <a:gd name="connsiteY8" fmla="*/ 5036 h 10000"/>
                      <a:gd name="connsiteX9" fmla="*/ 7840 w 10286"/>
                      <a:gd name="connsiteY9" fmla="*/ 3211 h 10000"/>
                      <a:gd name="connsiteX10" fmla="*/ 7840 w 10286"/>
                      <a:gd name="connsiteY10" fmla="*/ 2298 h 10000"/>
                      <a:gd name="connsiteX11" fmla="*/ 6114 w 10286"/>
                      <a:gd name="connsiteY11" fmla="*/ 4694 h 10000"/>
                      <a:gd name="connsiteX12" fmla="*/ 7769 w 10286"/>
                      <a:gd name="connsiteY12" fmla="*/ 7033 h 10000"/>
                      <a:gd name="connsiteX13" fmla="*/ 7769 w 10286"/>
                      <a:gd name="connsiteY13" fmla="*/ 9257 h 10000"/>
                      <a:gd name="connsiteX14" fmla="*/ 6906 w 10286"/>
                      <a:gd name="connsiteY14" fmla="*/ 10000 h 10000"/>
                      <a:gd name="connsiteX15" fmla="*/ 6114 w 10286"/>
                      <a:gd name="connsiteY15" fmla="*/ 9257 h 10000"/>
                      <a:gd name="connsiteX16" fmla="*/ 6114 w 10286"/>
                      <a:gd name="connsiteY16" fmla="*/ 7204 h 10000"/>
                      <a:gd name="connsiteX17" fmla="*/ 4818 w 10286"/>
                      <a:gd name="connsiteY17" fmla="*/ 5492 h 10000"/>
                      <a:gd name="connsiteX18" fmla="*/ 1869 w 10286"/>
                      <a:gd name="connsiteY18" fmla="*/ 9658 h 10000"/>
                      <a:gd name="connsiteX19" fmla="*/ 1654 w 10286"/>
                      <a:gd name="connsiteY19" fmla="*/ 9829 h 10000"/>
                      <a:gd name="connsiteX20" fmla="*/ 647 w 10286"/>
                      <a:gd name="connsiteY20" fmla="*/ 9886 h 10000"/>
                      <a:gd name="connsiteX21" fmla="*/ 286 w 10286"/>
                      <a:gd name="connsiteY21" fmla="*/ 8973 h 10000"/>
                      <a:gd name="connsiteX22" fmla="*/ 5323 w 10286"/>
                      <a:gd name="connsiteY22" fmla="*/ 2126 h 10000"/>
                      <a:gd name="connsiteX23" fmla="*/ 6043 w 10286"/>
                      <a:gd name="connsiteY23" fmla="*/ 1271 h 10000"/>
                      <a:gd name="connsiteX24" fmla="*/ 4532 w 10286"/>
                      <a:gd name="connsiteY24" fmla="*/ 1956 h 10000"/>
                      <a:gd name="connsiteX25" fmla="*/ 3525 w 10286"/>
                      <a:gd name="connsiteY25" fmla="*/ 3439 h 10000"/>
                      <a:gd name="connsiteX26" fmla="*/ 2588 w 10286"/>
                      <a:gd name="connsiteY26" fmla="*/ 3666 h 10000"/>
                      <a:gd name="connsiteX27" fmla="*/ 2445 w 10286"/>
                      <a:gd name="connsiteY27" fmla="*/ 2981 h 10000"/>
                      <a:gd name="connsiteX28" fmla="*/ 3650 w 10286"/>
                      <a:gd name="connsiteY28" fmla="*/ 1305 h 10000"/>
                      <a:gd name="connsiteX29" fmla="*/ 6187 w 10286"/>
                      <a:gd name="connsiteY29" fmla="*/ 72 h 10000"/>
                      <a:gd name="connsiteX0" fmla="*/ 6187 w 10286"/>
                      <a:gd name="connsiteY0" fmla="*/ 72 h 10000"/>
                      <a:gd name="connsiteX1" fmla="*/ 6906 w 10286"/>
                      <a:gd name="connsiteY1" fmla="*/ 72 h 10000"/>
                      <a:gd name="connsiteX2" fmla="*/ 6906 w 10286"/>
                      <a:gd name="connsiteY2" fmla="*/ 72 h 10000"/>
                      <a:gd name="connsiteX3" fmla="*/ 8920 w 10286"/>
                      <a:gd name="connsiteY3" fmla="*/ 985 h 10000"/>
                      <a:gd name="connsiteX4" fmla="*/ 9136 w 10286"/>
                      <a:gd name="connsiteY4" fmla="*/ 1384 h 10000"/>
                      <a:gd name="connsiteX5" fmla="*/ 9136 w 10286"/>
                      <a:gd name="connsiteY5" fmla="*/ 3039 h 10000"/>
                      <a:gd name="connsiteX6" fmla="*/ 10216 w 10286"/>
                      <a:gd name="connsiteY6" fmla="*/ 4580 h 10000"/>
                      <a:gd name="connsiteX7" fmla="*/ 9999 w 10286"/>
                      <a:gd name="connsiteY7" fmla="*/ 5207 h 10000"/>
                      <a:gd name="connsiteX8" fmla="*/ 9136 w 10286"/>
                      <a:gd name="connsiteY8" fmla="*/ 5036 h 10000"/>
                      <a:gd name="connsiteX9" fmla="*/ 7840 w 10286"/>
                      <a:gd name="connsiteY9" fmla="*/ 3211 h 10000"/>
                      <a:gd name="connsiteX10" fmla="*/ 7840 w 10286"/>
                      <a:gd name="connsiteY10" fmla="*/ 2298 h 10000"/>
                      <a:gd name="connsiteX11" fmla="*/ 6114 w 10286"/>
                      <a:gd name="connsiteY11" fmla="*/ 4694 h 10000"/>
                      <a:gd name="connsiteX12" fmla="*/ 7769 w 10286"/>
                      <a:gd name="connsiteY12" fmla="*/ 7033 h 10000"/>
                      <a:gd name="connsiteX13" fmla="*/ 7769 w 10286"/>
                      <a:gd name="connsiteY13" fmla="*/ 9257 h 10000"/>
                      <a:gd name="connsiteX14" fmla="*/ 6906 w 10286"/>
                      <a:gd name="connsiteY14" fmla="*/ 10000 h 10000"/>
                      <a:gd name="connsiteX15" fmla="*/ 6114 w 10286"/>
                      <a:gd name="connsiteY15" fmla="*/ 9257 h 10000"/>
                      <a:gd name="connsiteX16" fmla="*/ 6114 w 10286"/>
                      <a:gd name="connsiteY16" fmla="*/ 7204 h 10000"/>
                      <a:gd name="connsiteX17" fmla="*/ 4818 w 10286"/>
                      <a:gd name="connsiteY17" fmla="*/ 5492 h 10000"/>
                      <a:gd name="connsiteX18" fmla="*/ 1869 w 10286"/>
                      <a:gd name="connsiteY18" fmla="*/ 9658 h 10000"/>
                      <a:gd name="connsiteX19" fmla="*/ 647 w 10286"/>
                      <a:gd name="connsiteY19" fmla="*/ 9886 h 10000"/>
                      <a:gd name="connsiteX20" fmla="*/ 286 w 10286"/>
                      <a:gd name="connsiteY20" fmla="*/ 8973 h 10000"/>
                      <a:gd name="connsiteX21" fmla="*/ 5323 w 10286"/>
                      <a:gd name="connsiteY21" fmla="*/ 2126 h 10000"/>
                      <a:gd name="connsiteX22" fmla="*/ 6043 w 10286"/>
                      <a:gd name="connsiteY22" fmla="*/ 1271 h 10000"/>
                      <a:gd name="connsiteX23" fmla="*/ 4532 w 10286"/>
                      <a:gd name="connsiteY23" fmla="*/ 1956 h 10000"/>
                      <a:gd name="connsiteX24" fmla="*/ 3525 w 10286"/>
                      <a:gd name="connsiteY24" fmla="*/ 3439 h 10000"/>
                      <a:gd name="connsiteX25" fmla="*/ 2588 w 10286"/>
                      <a:gd name="connsiteY25" fmla="*/ 3666 h 10000"/>
                      <a:gd name="connsiteX26" fmla="*/ 2445 w 10286"/>
                      <a:gd name="connsiteY26" fmla="*/ 2981 h 10000"/>
                      <a:gd name="connsiteX27" fmla="*/ 3650 w 10286"/>
                      <a:gd name="connsiteY27" fmla="*/ 1305 h 10000"/>
                      <a:gd name="connsiteX28" fmla="*/ 6187 w 10286"/>
                      <a:gd name="connsiteY28" fmla="*/ 72 h 10000"/>
                      <a:gd name="connsiteX0" fmla="*/ 5913 w 10012"/>
                      <a:gd name="connsiteY0" fmla="*/ 72 h 10000"/>
                      <a:gd name="connsiteX1" fmla="*/ 6632 w 10012"/>
                      <a:gd name="connsiteY1" fmla="*/ 72 h 10000"/>
                      <a:gd name="connsiteX2" fmla="*/ 6632 w 10012"/>
                      <a:gd name="connsiteY2" fmla="*/ 72 h 10000"/>
                      <a:gd name="connsiteX3" fmla="*/ 8646 w 10012"/>
                      <a:gd name="connsiteY3" fmla="*/ 985 h 10000"/>
                      <a:gd name="connsiteX4" fmla="*/ 8862 w 10012"/>
                      <a:gd name="connsiteY4" fmla="*/ 1384 h 10000"/>
                      <a:gd name="connsiteX5" fmla="*/ 8862 w 10012"/>
                      <a:gd name="connsiteY5" fmla="*/ 3039 h 10000"/>
                      <a:gd name="connsiteX6" fmla="*/ 9942 w 10012"/>
                      <a:gd name="connsiteY6" fmla="*/ 4580 h 10000"/>
                      <a:gd name="connsiteX7" fmla="*/ 9725 w 10012"/>
                      <a:gd name="connsiteY7" fmla="*/ 5207 h 10000"/>
                      <a:gd name="connsiteX8" fmla="*/ 8862 w 10012"/>
                      <a:gd name="connsiteY8" fmla="*/ 5036 h 10000"/>
                      <a:gd name="connsiteX9" fmla="*/ 7566 w 10012"/>
                      <a:gd name="connsiteY9" fmla="*/ 3211 h 10000"/>
                      <a:gd name="connsiteX10" fmla="*/ 7566 w 10012"/>
                      <a:gd name="connsiteY10" fmla="*/ 2298 h 10000"/>
                      <a:gd name="connsiteX11" fmla="*/ 5840 w 10012"/>
                      <a:gd name="connsiteY11" fmla="*/ 4694 h 10000"/>
                      <a:gd name="connsiteX12" fmla="*/ 7495 w 10012"/>
                      <a:gd name="connsiteY12" fmla="*/ 7033 h 10000"/>
                      <a:gd name="connsiteX13" fmla="*/ 7495 w 10012"/>
                      <a:gd name="connsiteY13" fmla="*/ 9257 h 10000"/>
                      <a:gd name="connsiteX14" fmla="*/ 6632 w 10012"/>
                      <a:gd name="connsiteY14" fmla="*/ 10000 h 10000"/>
                      <a:gd name="connsiteX15" fmla="*/ 5840 w 10012"/>
                      <a:gd name="connsiteY15" fmla="*/ 9257 h 10000"/>
                      <a:gd name="connsiteX16" fmla="*/ 5840 w 10012"/>
                      <a:gd name="connsiteY16" fmla="*/ 7204 h 10000"/>
                      <a:gd name="connsiteX17" fmla="*/ 4544 w 10012"/>
                      <a:gd name="connsiteY17" fmla="*/ 5492 h 10000"/>
                      <a:gd name="connsiteX18" fmla="*/ 1595 w 10012"/>
                      <a:gd name="connsiteY18" fmla="*/ 9658 h 10000"/>
                      <a:gd name="connsiteX19" fmla="*/ 373 w 10012"/>
                      <a:gd name="connsiteY19" fmla="*/ 9886 h 10000"/>
                      <a:gd name="connsiteX20" fmla="*/ 12 w 10012"/>
                      <a:gd name="connsiteY20" fmla="*/ 8973 h 10000"/>
                      <a:gd name="connsiteX21" fmla="*/ 5049 w 10012"/>
                      <a:gd name="connsiteY21" fmla="*/ 2126 h 10000"/>
                      <a:gd name="connsiteX22" fmla="*/ 5769 w 10012"/>
                      <a:gd name="connsiteY22" fmla="*/ 1271 h 10000"/>
                      <a:gd name="connsiteX23" fmla="*/ 4258 w 10012"/>
                      <a:gd name="connsiteY23" fmla="*/ 1956 h 10000"/>
                      <a:gd name="connsiteX24" fmla="*/ 3251 w 10012"/>
                      <a:gd name="connsiteY24" fmla="*/ 3439 h 10000"/>
                      <a:gd name="connsiteX25" fmla="*/ 2314 w 10012"/>
                      <a:gd name="connsiteY25" fmla="*/ 3666 h 10000"/>
                      <a:gd name="connsiteX26" fmla="*/ 2171 w 10012"/>
                      <a:gd name="connsiteY26" fmla="*/ 2981 h 10000"/>
                      <a:gd name="connsiteX27" fmla="*/ 3376 w 10012"/>
                      <a:gd name="connsiteY27" fmla="*/ 1305 h 10000"/>
                      <a:gd name="connsiteX28" fmla="*/ 5913 w 10012"/>
                      <a:gd name="connsiteY28" fmla="*/ 72 h 10000"/>
                      <a:gd name="connsiteX0" fmla="*/ 5917 w 10016"/>
                      <a:gd name="connsiteY0" fmla="*/ 72 h 10000"/>
                      <a:gd name="connsiteX1" fmla="*/ 6636 w 10016"/>
                      <a:gd name="connsiteY1" fmla="*/ 72 h 10000"/>
                      <a:gd name="connsiteX2" fmla="*/ 6636 w 10016"/>
                      <a:gd name="connsiteY2" fmla="*/ 72 h 10000"/>
                      <a:gd name="connsiteX3" fmla="*/ 8650 w 10016"/>
                      <a:gd name="connsiteY3" fmla="*/ 985 h 10000"/>
                      <a:gd name="connsiteX4" fmla="*/ 8866 w 10016"/>
                      <a:gd name="connsiteY4" fmla="*/ 1384 h 10000"/>
                      <a:gd name="connsiteX5" fmla="*/ 8866 w 10016"/>
                      <a:gd name="connsiteY5" fmla="*/ 3039 h 10000"/>
                      <a:gd name="connsiteX6" fmla="*/ 9946 w 10016"/>
                      <a:gd name="connsiteY6" fmla="*/ 4580 h 10000"/>
                      <a:gd name="connsiteX7" fmla="*/ 9729 w 10016"/>
                      <a:gd name="connsiteY7" fmla="*/ 5207 h 10000"/>
                      <a:gd name="connsiteX8" fmla="*/ 8866 w 10016"/>
                      <a:gd name="connsiteY8" fmla="*/ 5036 h 10000"/>
                      <a:gd name="connsiteX9" fmla="*/ 7570 w 10016"/>
                      <a:gd name="connsiteY9" fmla="*/ 3211 h 10000"/>
                      <a:gd name="connsiteX10" fmla="*/ 7570 w 10016"/>
                      <a:gd name="connsiteY10" fmla="*/ 2298 h 10000"/>
                      <a:gd name="connsiteX11" fmla="*/ 5844 w 10016"/>
                      <a:gd name="connsiteY11" fmla="*/ 4694 h 10000"/>
                      <a:gd name="connsiteX12" fmla="*/ 7499 w 10016"/>
                      <a:gd name="connsiteY12" fmla="*/ 7033 h 10000"/>
                      <a:gd name="connsiteX13" fmla="*/ 7499 w 10016"/>
                      <a:gd name="connsiteY13" fmla="*/ 9257 h 10000"/>
                      <a:gd name="connsiteX14" fmla="*/ 6636 w 10016"/>
                      <a:gd name="connsiteY14" fmla="*/ 10000 h 10000"/>
                      <a:gd name="connsiteX15" fmla="*/ 5844 w 10016"/>
                      <a:gd name="connsiteY15" fmla="*/ 9257 h 10000"/>
                      <a:gd name="connsiteX16" fmla="*/ 5844 w 10016"/>
                      <a:gd name="connsiteY16" fmla="*/ 7204 h 10000"/>
                      <a:gd name="connsiteX17" fmla="*/ 4548 w 10016"/>
                      <a:gd name="connsiteY17" fmla="*/ 5492 h 10000"/>
                      <a:gd name="connsiteX18" fmla="*/ 1599 w 10016"/>
                      <a:gd name="connsiteY18" fmla="*/ 9658 h 10000"/>
                      <a:gd name="connsiteX19" fmla="*/ 377 w 10016"/>
                      <a:gd name="connsiteY19" fmla="*/ 9886 h 10000"/>
                      <a:gd name="connsiteX20" fmla="*/ 16 w 10016"/>
                      <a:gd name="connsiteY20" fmla="*/ 8973 h 10000"/>
                      <a:gd name="connsiteX21" fmla="*/ 5053 w 10016"/>
                      <a:gd name="connsiteY21" fmla="*/ 2126 h 10000"/>
                      <a:gd name="connsiteX22" fmla="*/ 5773 w 10016"/>
                      <a:gd name="connsiteY22" fmla="*/ 1271 h 10000"/>
                      <a:gd name="connsiteX23" fmla="*/ 4262 w 10016"/>
                      <a:gd name="connsiteY23" fmla="*/ 1956 h 10000"/>
                      <a:gd name="connsiteX24" fmla="*/ 3255 w 10016"/>
                      <a:gd name="connsiteY24" fmla="*/ 3439 h 10000"/>
                      <a:gd name="connsiteX25" fmla="*/ 2318 w 10016"/>
                      <a:gd name="connsiteY25" fmla="*/ 3666 h 10000"/>
                      <a:gd name="connsiteX26" fmla="*/ 2175 w 10016"/>
                      <a:gd name="connsiteY26" fmla="*/ 2981 h 10000"/>
                      <a:gd name="connsiteX27" fmla="*/ 3380 w 10016"/>
                      <a:gd name="connsiteY27" fmla="*/ 1305 h 10000"/>
                      <a:gd name="connsiteX28" fmla="*/ 5917 w 10016"/>
                      <a:gd name="connsiteY28" fmla="*/ 72 h 10000"/>
                      <a:gd name="connsiteX0" fmla="*/ 5917 w 10016"/>
                      <a:gd name="connsiteY0" fmla="*/ 72 h 10000"/>
                      <a:gd name="connsiteX1" fmla="*/ 6636 w 10016"/>
                      <a:gd name="connsiteY1" fmla="*/ 72 h 10000"/>
                      <a:gd name="connsiteX2" fmla="*/ 6636 w 10016"/>
                      <a:gd name="connsiteY2" fmla="*/ 72 h 10000"/>
                      <a:gd name="connsiteX3" fmla="*/ 8650 w 10016"/>
                      <a:gd name="connsiteY3" fmla="*/ 985 h 10000"/>
                      <a:gd name="connsiteX4" fmla="*/ 8866 w 10016"/>
                      <a:gd name="connsiteY4" fmla="*/ 1384 h 10000"/>
                      <a:gd name="connsiteX5" fmla="*/ 8866 w 10016"/>
                      <a:gd name="connsiteY5" fmla="*/ 3039 h 10000"/>
                      <a:gd name="connsiteX6" fmla="*/ 9946 w 10016"/>
                      <a:gd name="connsiteY6" fmla="*/ 4580 h 10000"/>
                      <a:gd name="connsiteX7" fmla="*/ 9729 w 10016"/>
                      <a:gd name="connsiteY7" fmla="*/ 5207 h 10000"/>
                      <a:gd name="connsiteX8" fmla="*/ 8866 w 10016"/>
                      <a:gd name="connsiteY8" fmla="*/ 5036 h 10000"/>
                      <a:gd name="connsiteX9" fmla="*/ 7570 w 10016"/>
                      <a:gd name="connsiteY9" fmla="*/ 3211 h 10000"/>
                      <a:gd name="connsiteX10" fmla="*/ 7570 w 10016"/>
                      <a:gd name="connsiteY10" fmla="*/ 2298 h 10000"/>
                      <a:gd name="connsiteX11" fmla="*/ 5844 w 10016"/>
                      <a:gd name="connsiteY11" fmla="*/ 4694 h 10000"/>
                      <a:gd name="connsiteX12" fmla="*/ 7499 w 10016"/>
                      <a:gd name="connsiteY12" fmla="*/ 7033 h 10000"/>
                      <a:gd name="connsiteX13" fmla="*/ 7499 w 10016"/>
                      <a:gd name="connsiteY13" fmla="*/ 9257 h 10000"/>
                      <a:gd name="connsiteX14" fmla="*/ 6636 w 10016"/>
                      <a:gd name="connsiteY14" fmla="*/ 10000 h 10000"/>
                      <a:gd name="connsiteX15" fmla="*/ 5844 w 10016"/>
                      <a:gd name="connsiteY15" fmla="*/ 9257 h 10000"/>
                      <a:gd name="connsiteX16" fmla="*/ 5844 w 10016"/>
                      <a:gd name="connsiteY16" fmla="*/ 7204 h 10000"/>
                      <a:gd name="connsiteX17" fmla="*/ 4548 w 10016"/>
                      <a:gd name="connsiteY17" fmla="*/ 5492 h 10000"/>
                      <a:gd name="connsiteX18" fmla="*/ 1599 w 10016"/>
                      <a:gd name="connsiteY18" fmla="*/ 9658 h 10000"/>
                      <a:gd name="connsiteX19" fmla="*/ 377 w 10016"/>
                      <a:gd name="connsiteY19" fmla="*/ 9886 h 10000"/>
                      <a:gd name="connsiteX20" fmla="*/ 16 w 10016"/>
                      <a:gd name="connsiteY20" fmla="*/ 8973 h 10000"/>
                      <a:gd name="connsiteX21" fmla="*/ 5053 w 10016"/>
                      <a:gd name="connsiteY21" fmla="*/ 2126 h 10000"/>
                      <a:gd name="connsiteX22" fmla="*/ 5773 w 10016"/>
                      <a:gd name="connsiteY22" fmla="*/ 1271 h 10000"/>
                      <a:gd name="connsiteX23" fmla="*/ 4262 w 10016"/>
                      <a:gd name="connsiteY23" fmla="*/ 1956 h 10000"/>
                      <a:gd name="connsiteX24" fmla="*/ 3255 w 10016"/>
                      <a:gd name="connsiteY24" fmla="*/ 3439 h 10000"/>
                      <a:gd name="connsiteX25" fmla="*/ 2318 w 10016"/>
                      <a:gd name="connsiteY25" fmla="*/ 3666 h 10000"/>
                      <a:gd name="connsiteX26" fmla="*/ 2175 w 10016"/>
                      <a:gd name="connsiteY26" fmla="*/ 2981 h 10000"/>
                      <a:gd name="connsiteX27" fmla="*/ 3380 w 10016"/>
                      <a:gd name="connsiteY27" fmla="*/ 1305 h 10000"/>
                      <a:gd name="connsiteX28" fmla="*/ 5917 w 10016"/>
                      <a:gd name="connsiteY28" fmla="*/ 72 h 10000"/>
                      <a:gd name="connsiteX0" fmla="*/ 5917 w 10016"/>
                      <a:gd name="connsiteY0" fmla="*/ 72 h 10000"/>
                      <a:gd name="connsiteX1" fmla="*/ 6636 w 10016"/>
                      <a:gd name="connsiteY1" fmla="*/ 72 h 10000"/>
                      <a:gd name="connsiteX2" fmla="*/ 6636 w 10016"/>
                      <a:gd name="connsiteY2" fmla="*/ 72 h 10000"/>
                      <a:gd name="connsiteX3" fmla="*/ 8650 w 10016"/>
                      <a:gd name="connsiteY3" fmla="*/ 985 h 10000"/>
                      <a:gd name="connsiteX4" fmla="*/ 8866 w 10016"/>
                      <a:gd name="connsiteY4" fmla="*/ 1384 h 10000"/>
                      <a:gd name="connsiteX5" fmla="*/ 8866 w 10016"/>
                      <a:gd name="connsiteY5" fmla="*/ 3039 h 10000"/>
                      <a:gd name="connsiteX6" fmla="*/ 9946 w 10016"/>
                      <a:gd name="connsiteY6" fmla="*/ 4580 h 10000"/>
                      <a:gd name="connsiteX7" fmla="*/ 9729 w 10016"/>
                      <a:gd name="connsiteY7" fmla="*/ 5207 h 10000"/>
                      <a:gd name="connsiteX8" fmla="*/ 8866 w 10016"/>
                      <a:gd name="connsiteY8" fmla="*/ 5036 h 10000"/>
                      <a:gd name="connsiteX9" fmla="*/ 7570 w 10016"/>
                      <a:gd name="connsiteY9" fmla="*/ 3211 h 10000"/>
                      <a:gd name="connsiteX10" fmla="*/ 7570 w 10016"/>
                      <a:gd name="connsiteY10" fmla="*/ 2298 h 10000"/>
                      <a:gd name="connsiteX11" fmla="*/ 5844 w 10016"/>
                      <a:gd name="connsiteY11" fmla="*/ 4694 h 10000"/>
                      <a:gd name="connsiteX12" fmla="*/ 7499 w 10016"/>
                      <a:gd name="connsiteY12" fmla="*/ 7033 h 10000"/>
                      <a:gd name="connsiteX13" fmla="*/ 7499 w 10016"/>
                      <a:gd name="connsiteY13" fmla="*/ 9257 h 10000"/>
                      <a:gd name="connsiteX14" fmla="*/ 6636 w 10016"/>
                      <a:gd name="connsiteY14" fmla="*/ 10000 h 10000"/>
                      <a:gd name="connsiteX15" fmla="*/ 5844 w 10016"/>
                      <a:gd name="connsiteY15" fmla="*/ 9257 h 10000"/>
                      <a:gd name="connsiteX16" fmla="*/ 5844 w 10016"/>
                      <a:gd name="connsiteY16" fmla="*/ 7204 h 10000"/>
                      <a:gd name="connsiteX17" fmla="*/ 4548 w 10016"/>
                      <a:gd name="connsiteY17" fmla="*/ 5492 h 10000"/>
                      <a:gd name="connsiteX18" fmla="*/ 1599 w 10016"/>
                      <a:gd name="connsiteY18" fmla="*/ 9658 h 10000"/>
                      <a:gd name="connsiteX19" fmla="*/ 377 w 10016"/>
                      <a:gd name="connsiteY19" fmla="*/ 9886 h 10000"/>
                      <a:gd name="connsiteX20" fmla="*/ 16 w 10016"/>
                      <a:gd name="connsiteY20" fmla="*/ 8973 h 10000"/>
                      <a:gd name="connsiteX21" fmla="*/ 5053 w 10016"/>
                      <a:gd name="connsiteY21" fmla="*/ 2126 h 10000"/>
                      <a:gd name="connsiteX22" fmla="*/ 5773 w 10016"/>
                      <a:gd name="connsiteY22" fmla="*/ 1271 h 10000"/>
                      <a:gd name="connsiteX23" fmla="*/ 4262 w 10016"/>
                      <a:gd name="connsiteY23" fmla="*/ 1956 h 10000"/>
                      <a:gd name="connsiteX24" fmla="*/ 3255 w 10016"/>
                      <a:gd name="connsiteY24" fmla="*/ 3439 h 10000"/>
                      <a:gd name="connsiteX25" fmla="*/ 2318 w 10016"/>
                      <a:gd name="connsiteY25" fmla="*/ 3666 h 10000"/>
                      <a:gd name="connsiteX26" fmla="*/ 2175 w 10016"/>
                      <a:gd name="connsiteY26" fmla="*/ 2981 h 10000"/>
                      <a:gd name="connsiteX27" fmla="*/ 3380 w 10016"/>
                      <a:gd name="connsiteY27" fmla="*/ 1305 h 10000"/>
                      <a:gd name="connsiteX28" fmla="*/ 5917 w 10016"/>
                      <a:gd name="connsiteY28" fmla="*/ 72 h 10000"/>
                      <a:gd name="connsiteX0" fmla="*/ 5917 w 10016"/>
                      <a:gd name="connsiteY0" fmla="*/ 72 h 10000"/>
                      <a:gd name="connsiteX1" fmla="*/ 6636 w 10016"/>
                      <a:gd name="connsiteY1" fmla="*/ 72 h 10000"/>
                      <a:gd name="connsiteX2" fmla="*/ 6636 w 10016"/>
                      <a:gd name="connsiteY2" fmla="*/ 72 h 10000"/>
                      <a:gd name="connsiteX3" fmla="*/ 8650 w 10016"/>
                      <a:gd name="connsiteY3" fmla="*/ 985 h 10000"/>
                      <a:gd name="connsiteX4" fmla="*/ 8866 w 10016"/>
                      <a:gd name="connsiteY4" fmla="*/ 1384 h 10000"/>
                      <a:gd name="connsiteX5" fmla="*/ 8866 w 10016"/>
                      <a:gd name="connsiteY5" fmla="*/ 3039 h 10000"/>
                      <a:gd name="connsiteX6" fmla="*/ 9946 w 10016"/>
                      <a:gd name="connsiteY6" fmla="*/ 4580 h 10000"/>
                      <a:gd name="connsiteX7" fmla="*/ 9729 w 10016"/>
                      <a:gd name="connsiteY7" fmla="*/ 5207 h 10000"/>
                      <a:gd name="connsiteX8" fmla="*/ 8866 w 10016"/>
                      <a:gd name="connsiteY8" fmla="*/ 5036 h 10000"/>
                      <a:gd name="connsiteX9" fmla="*/ 7570 w 10016"/>
                      <a:gd name="connsiteY9" fmla="*/ 3211 h 10000"/>
                      <a:gd name="connsiteX10" fmla="*/ 7570 w 10016"/>
                      <a:gd name="connsiteY10" fmla="*/ 2298 h 10000"/>
                      <a:gd name="connsiteX11" fmla="*/ 5844 w 10016"/>
                      <a:gd name="connsiteY11" fmla="*/ 4694 h 10000"/>
                      <a:gd name="connsiteX12" fmla="*/ 7499 w 10016"/>
                      <a:gd name="connsiteY12" fmla="*/ 7033 h 10000"/>
                      <a:gd name="connsiteX13" fmla="*/ 7499 w 10016"/>
                      <a:gd name="connsiteY13" fmla="*/ 9257 h 10000"/>
                      <a:gd name="connsiteX14" fmla="*/ 6636 w 10016"/>
                      <a:gd name="connsiteY14" fmla="*/ 10000 h 10000"/>
                      <a:gd name="connsiteX15" fmla="*/ 5844 w 10016"/>
                      <a:gd name="connsiteY15" fmla="*/ 9257 h 10000"/>
                      <a:gd name="connsiteX16" fmla="*/ 5844 w 10016"/>
                      <a:gd name="connsiteY16" fmla="*/ 7204 h 10000"/>
                      <a:gd name="connsiteX17" fmla="*/ 4548 w 10016"/>
                      <a:gd name="connsiteY17" fmla="*/ 5492 h 10000"/>
                      <a:gd name="connsiteX18" fmla="*/ 1599 w 10016"/>
                      <a:gd name="connsiteY18" fmla="*/ 9658 h 10000"/>
                      <a:gd name="connsiteX19" fmla="*/ 377 w 10016"/>
                      <a:gd name="connsiteY19" fmla="*/ 9886 h 10000"/>
                      <a:gd name="connsiteX20" fmla="*/ 16 w 10016"/>
                      <a:gd name="connsiteY20" fmla="*/ 8973 h 10000"/>
                      <a:gd name="connsiteX21" fmla="*/ 5053 w 10016"/>
                      <a:gd name="connsiteY21" fmla="*/ 2126 h 10000"/>
                      <a:gd name="connsiteX22" fmla="*/ 5773 w 10016"/>
                      <a:gd name="connsiteY22" fmla="*/ 1271 h 10000"/>
                      <a:gd name="connsiteX23" fmla="*/ 4262 w 10016"/>
                      <a:gd name="connsiteY23" fmla="*/ 1956 h 10000"/>
                      <a:gd name="connsiteX24" fmla="*/ 3255 w 10016"/>
                      <a:gd name="connsiteY24" fmla="*/ 3439 h 10000"/>
                      <a:gd name="connsiteX25" fmla="*/ 2318 w 10016"/>
                      <a:gd name="connsiteY25" fmla="*/ 3666 h 10000"/>
                      <a:gd name="connsiteX26" fmla="*/ 2175 w 10016"/>
                      <a:gd name="connsiteY26" fmla="*/ 2981 h 10000"/>
                      <a:gd name="connsiteX27" fmla="*/ 3380 w 10016"/>
                      <a:gd name="connsiteY27" fmla="*/ 1305 h 10000"/>
                      <a:gd name="connsiteX28" fmla="*/ 5917 w 10016"/>
                      <a:gd name="connsiteY28" fmla="*/ 72 h 10000"/>
                      <a:gd name="connsiteX0" fmla="*/ 5917 w 10016"/>
                      <a:gd name="connsiteY0" fmla="*/ 72 h 10000"/>
                      <a:gd name="connsiteX1" fmla="*/ 6636 w 10016"/>
                      <a:gd name="connsiteY1" fmla="*/ 72 h 10000"/>
                      <a:gd name="connsiteX2" fmla="*/ 6636 w 10016"/>
                      <a:gd name="connsiteY2" fmla="*/ 72 h 10000"/>
                      <a:gd name="connsiteX3" fmla="*/ 8650 w 10016"/>
                      <a:gd name="connsiteY3" fmla="*/ 985 h 10000"/>
                      <a:gd name="connsiteX4" fmla="*/ 8866 w 10016"/>
                      <a:gd name="connsiteY4" fmla="*/ 1384 h 10000"/>
                      <a:gd name="connsiteX5" fmla="*/ 8866 w 10016"/>
                      <a:gd name="connsiteY5" fmla="*/ 3039 h 10000"/>
                      <a:gd name="connsiteX6" fmla="*/ 9946 w 10016"/>
                      <a:gd name="connsiteY6" fmla="*/ 4580 h 10000"/>
                      <a:gd name="connsiteX7" fmla="*/ 9729 w 10016"/>
                      <a:gd name="connsiteY7" fmla="*/ 5207 h 10000"/>
                      <a:gd name="connsiteX8" fmla="*/ 8866 w 10016"/>
                      <a:gd name="connsiteY8" fmla="*/ 5036 h 10000"/>
                      <a:gd name="connsiteX9" fmla="*/ 7570 w 10016"/>
                      <a:gd name="connsiteY9" fmla="*/ 3211 h 10000"/>
                      <a:gd name="connsiteX10" fmla="*/ 7570 w 10016"/>
                      <a:gd name="connsiteY10" fmla="*/ 2298 h 10000"/>
                      <a:gd name="connsiteX11" fmla="*/ 5844 w 10016"/>
                      <a:gd name="connsiteY11" fmla="*/ 4694 h 10000"/>
                      <a:gd name="connsiteX12" fmla="*/ 7499 w 10016"/>
                      <a:gd name="connsiteY12" fmla="*/ 7033 h 10000"/>
                      <a:gd name="connsiteX13" fmla="*/ 7499 w 10016"/>
                      <a:gd name="connsiteY13" fmla="*/ 9257 h 10000"/>
                      <a:gd name="connsiteX14" fmla="*/ 6636 w 10016"/>
                      <a:gd name="connsiteY14" fmla="*/ 10000 h 10000"/>
                      <a:gd name="connsiteX15" fmla="*/ 5844 w 10016"/>
                      <a:gd name="connsiteY15" fmla="*/ 9257 h 10000"/>
                      <a:gd name="connsiteX16" fmla="*/ 5844 w 10016"/>
                      <a:gd name="connsiteY16" fmla="*/ 7204 h 10000"/>
                      <a:gd name="connsiteX17" fmla="*/ 4548 w 10016"/>
                      <a:gd name="connsiteY17" fmla="*/ 5492 h 10000"/>
                      <a:gd name="connsiteX18" fmla="*/ 1599 w 10016"/>
                      <a:gd name="connsiteY18" fmla="*/ 9658 h 10000"/>
                      <a:gd name="connsiteX19" fmla="*/ 377 w 10016"/>
                      <a:gd name="connsiteY19" fmla="*/ 9886 h 10000"/>
                      <a:gd name="connsiteX20" fmla="*/ 16 w 10016"/>
                      <a:gd name="connsiteY20" fmla="*/ 8973 h 10000"/>
                      <a:gd name="connsiteX21" fmla="*/ 5053 w 10016"/>
                      <a:gd name="connsiteY21" fmla="*/ 2126 h 10000"/>
                      <a:gd name="connsiteX22" fmla="*/ 5773 w 10016"/>
                      <a:gd name="connsiteY22" fmla="*/ 1271 h 10000"/>
                      <a:gd name="connsiteX23" fmla="*/ 4262 w 10016"/>
                      <a:gd name="connsiteY23" fmla="*/ 1956 h 10000"/>
                      <a:gd name="connsiteX24" fmla="*/ 3255 w 10016"/>
                      <a:gd name="connsiteY24" fmla="*/ 3439 h 10000"/>
                      <a:gd name="connsiteX25" fmla="*/ 2318 w 10016"/>
                      <a:gd name="connsiteY25" fmla="*/ 3666 h 10000"/>
                      <a:gd name="connsiteX26" fmla="*/ 2175 w 10016"/>
                      <a:gd name="connsiteY26" fmla="*/ 2981 h 10000"/>
                      <a:gd name="connsiteX27" fmla="*/ 3380 w 10016"/>
                      <a:gd name="connsiteY27" fmla="*/ 1305 h 10000"/>
                      <a:gd name="connsiteX28" fmla="*/ 5917 w 10016"/>
                      <a:gd name="connsiteY28" fmla="*/ 72 h 10000"/>
                      <a:gd name="connsiteX0" fmla="*/ 5917 w 10016"/>
                      <a:gd name="connsiteY0" fmla="*/ 72 h 10000"/>
                      <a:gd name="connsiteX1" fmla="*/ 6636 w 10016"/>
                      <a:gd name="connsiteY1" fmla="*/ 72 h 10000"/>
                      <a:gd name="connsiteX2" fmla="*/ 6636 w 10016"/>
                      <a:gd name="connsiteY2" fmla="*/ 72 h 10000"/>
                      <a:gd name="connsiteX3" fmla="*/ 8650 w 10016"/>
                      <a:gd name="connsiteY3" fmla="*/ 985 h 10000"/>
                      <a:gd name="connsiteX4" fmla="*/ 8866 w 10016"/>
                      <a:gd name="connsiteY4" fmla="*/ 1384 h 10000"/>
                      <a:gd name="connsiteX5" fmla="*/ 8866 w 10016"/>
                      <a:gd name="connsiteY5" fmla="*/ 3039 h 10000"/>
                      <a:gd name="connsiteX6" fmla="*/ 9946 w 10016"/>
                      <a:gd name="connsiteY6" fmla="*/ 4580 h 10000"/>
                      <a:gd name="connsiteX7" fmla="*/ 9729 w 10016"/>
                      <a:gd name="connsiteY7" fmla="*/ 5207 h 10000"/>
                      <a:gd name="connsiteX8" fmla="*/ 8866 w 10016"/>
                      <a:gd name="connsiteY8" fmla="*/ 5036 h 10000"/>
                      <a:gd name="connsiteX9" fmla="*/ 7570 w 10016"/>
                      <a:gd name="connsiteY9" fmla="*/ 3211 h 10000"/>
                      <a:gd name="connsiteX10" fmla="*/ 7570 w 10016"/>
                      <a:gd name="connsiteY10" fmla="*/ 2298 h 10000"/>
                      <a:gd name="connsiteX11" fmla="*/ 5844 w 10016"/>
                      <a:gd name="connsiteY11" fmla="*/ 4694 h 10000"/>
                      <a:gd name="connsiteX12" fmla="*/ 7499 w 10016"/>
                      <a:gd name="connsiteY12" fmla="*/ 7033 h 10000"/>
                      <a:gd name="connsiteX13" fmla="*/ 7499 w 10016"/>
                      <a:gd name="connsiteY13" fmla="*/ 9257 h 10000"/>
                      <a:gd name="connsiteX14" fmla="*/ 6636 w 10016"/>
                      <a:gd name="connsiteY14" fmla="*/ 10000 h 10000"/>
                      <a:gd name="connsiteX15" fmla="*/ 5844 w 10016"/>
                      <a:gd name="connsiteY15" fmla="*/ 9257 h 10000"/>
                      <a:gd name="connsiteX16" fmla="*/ 5844 w 10016"/>
                      <a:gd name="connsiteY16" fmla="*/ 7204 h 10000"/>
                      <a:gd name="connsiteX17" fmla="*/ 4548 w 10016"/>
                      <a:gd name="connsiteY17" fmla="*/ 5492 h 10000"/>
                      <a:gd name="connsiteX18" fmla="*/ 1599 w 10016"/>
                      <a:gd name="connsiteY18" fmla="*/ 9658 h 10000"/>
                      <a:gd name="connsiteX19" fmla="*/ 377 w 10016"/>
                      <a:gd name="connsiteY19" fmla="*/ 9886 h 10000"/>
                      <a:gd name="connsiteX20" fmla="*/ 16 w 10016"/>
                      <a:gd name="connsiteY20" fmla="*/ 8973 h 10000"/>
                      <a:gd name="connsiteX21" fmla="*/ 5053 w 10016"/>
                      <a:gd name="connsiteY21" fmla="*/ 2126 h 10000"/>
                      <a:gd name="connsiteX22" fmla="*/ 5773 w 10016"/>
                      <a:gd name="connsiteY22" fmla="*/ 1271 h 10000"/>
                      <a:gd name="connsiteX23" fmla="*/ 4262 w 10016"/>
                      <a:gd name="connsiteY23" fmla="*/ 1956 h 10000"/>
                      <a:gd name="connsiteX24" fmla="*/ 3255 w 10016"/>
                      <a:gd name="connsiteY24" fmla="*/ 3439 h 10000"/>
                      <a:gd name="connsiteX25" fmla="*/ 2318 w 10016"/>
                      <a:gd name="connsiteY25" fmla="*/ 3666 h 10000"/>
                      <a:gd name="connsiteX26" fmla="*/ 2175 w 10016"/>
                      <a:gd name="connsiteY26" fmla="*/ 2981 h 10000"/>
                      <a:gd name="connsiteX27" fmla="*/ 3380 w 10016"/>
                      <a:gd name="connsiteY27" fmla="*/ 1305 h 10000"/>
                      <a:gd name="connsiteX28" fmla="*/ 5917 w 10016"/>
                      <a:gd name="connsiteY28" fmla="*/ 72 h 10000"/>
                      <a:gd name="connsiteX0" fmla="*/ 5967 w 10066"/>
                      <a:gd name="connsiteY0" fmla="*/ 72 h 10000"/>
                      <a:gd name="connsiteX1" fmla="*/ 6686 w 10066"/>
                      <a:gd name="connsiteY1" fmla="*/ 72 h 10000"/>
                      <a:gd name="connsiteX2" fmla="*/ 6686 w 10066"/>
                      <a:gd name="connsiteY2" fmla="*/ 72 h 10000"/>
                      <a:gd name="connsiteX3" fmla="*/ 8700 w 10066"/>
                      <a:gd name="connsiteY3" fmla="*/ 985 h 10000"/>
                      <a:gd name="connsiteX4" fmla="*/ 8916 w 10066"/>
                      <a:gd name="connsiteY4" fmla="*/ 1384 h 10000"/>
                      <a:gd name="connsiteX5" fmla="*/ 8916 w 10066"/>
                      <a:gd name="connsiteY5" fmla="*/ 3039 h 10000"/>
                      <a:gd name="connsiteX6" fmla="*/ 9996 w 10066"/>
                      <a:gd name="connsiteY6" fmla="*/ 4580 h 10000"/>
                      <a:gd name="connsiteX7" fmla="*/ 9779 w 10066"/>
                      <a:gd name="connsiteY7" fmla="*/ 5207 h 10000"/>
                      <a:gd name="connsiteX8" fmla="*/ 8916 w 10066"/>
                      <a:gd name="connsiteY8" fmla="*/ 5036 h 10000"/>
                      <a:gd name="connsiteX9" fmla="*/ 7620 w 10066"/>
                      <a:gd name="connsiteY9" fmla="*/ 3211 h 10000"/>
                      <a:gd name="connsiteX10" fmla="*/ 7620 w 10066"/>
                      <a:gd name="connsiteY10" fmla="*/ 2298 h 10000"/>
                      <a:gd name="connsiteX11" fmla="*/ 5894 w 10066"/>
                      <a:gd name="connsiteY11" fmla="*/ 4694 h 10000"/>
                      <a:gd name="connsiteX12" fmla="*/ 7549 w 10066"/>
                      <a:gd name="connsiteY12" fmla="*/ 7033 h 10000"/>
                      <a:gd name="connsiteX13" fmla="*/ 7549 w 10066"/>
                      <a:gd name="connsiteY13" fmla="*/ 9257 h 10000"/>
                      <a:gd name="connsiteX14" fmla="*/ 6686 w 10066"/>
                      <a:gd name="connsiteY14" fmla="*/ 10000 h 10000"/>
                      <a:gd name="connsiteX15" fmla="*/ 5894 w 10066"/>
                      <a:gd name="connsiteY15" fmla="*/ 9257 h 10000"/>
                      <a:gd name="connsiteX16" fmla="*/ 5894 w 10066"/>
                      <a:gd name="connsiteY16" fmla="*/ 7204 h 10000"/>
                      <a:gd name="connsiteX17" fmla="*/ 4598 w 10066"/>
                      <a:gd name="connsiteY17" fmla="*/ 5492 h 10000"/>
                      <a:gd name="connsiteX18" fmla="*/ 1649 w 10066"/>
                      <a:gd name="connsiteY18" fmla="*/ 9658 h 10000"/>
                      <a:gd name="connsiteX19" fmla="*/ 427 w 10066"/>
                      <a:gd name="connsiteY19" fmla="*/ 9886 h 10000"/>
                      <a:gd name="connsiteX20" fmla="*/ 66 w 10066"/>
                      <a:gd name="connsiteY20" fmla="*/ 8973 h 10000"/>
                      <a:gd name="connsiteX21" fmla="*/ 5103 w 10066"/>
                      <a:gd name="connsiteY21" fmla="*/ 2126 h 10000"/>
                      <a:gd name="connsiteX22" fmla="*/ 5823 w 10066"/>
                      <a:gd name="connsiteY22" fmla="*/ 1271 h 10000"/>
                      <a:gd name="connsiteX23" fmla="*/ 4312 w 10066"/>
                      <a:gd name="connsiteY23" fmla="*/ 1956 h 10000"/>
                      <a:gd name="connsiteX24" fmla="*/ 3305 w 10066"/>
                      <a:gd name="connsiteY24" fmla="*/ 3439 h 10000"/>
                      <a:gd name="connsiteX25" fmla="*/ 2368 w 10066"/>
                      <a:gd name="connsiteY25" fmla="*/ 3666 h 10000"/>
                      <a:gd name="connsiteX26" fmla="*/ 2225 w 10066"/>
                      <a:gd name="connsiteY26" fmla="*/ 2981 h 10000"/>
                      <a:gd name="connsiteX27" fmla="*/ 3430 w 10066"/>
                      <a:gd name="connsiteY27" fmla="*/ 1305 h 10000"/>
                      <a:gd name="connsiteX28" fmla="*/ 5967 w 10066"/>
                      <a:gd name="connsiteY28" fmla="*/ 72 h 10000"/>
                      <a:gd name="connsiteX0" fmla="*/ 5978 w 10077"/>
                      <a:gd name="connsiteY0" fmla="*/ 72 h 10000"/>
                      <a:gd name="connsiteX1" fmla="*/ 6697 w 10077"/>
                      <a:gd name="connsiteY1" fmla="*/ 72 h 10000"/>
                      <a:gd name="connsiteX2" fmla="*/ 6697 w 10077"/>
                      <a:gd name="connsiteY2" fmla="*/ 72 h 10000"/>
                      <a:gd name="connsiteX3" fmla="*/ 8711 w 10077"/>
                      <a:gd name="connsiteY3" fmla="*/ 985 h 10000"/>
                      <a:gd name="connsiteX4" fmla="*/ 8927 w 10077"/>
                      <a:gd name="connsiteY4" fmla="*/ 1384 h 10000"/>
                      <a:gd name="connsiteX5" fmla="*/ 8927 w 10077"/>
                      <a:gd name="connsiteY5" fmla="*/ 3039 h 10000"/>
                      <a:gd name="connsiteX6" fmla="*/ 10007 w 10077"/>
                      <a:gd name="connsiteY6" fmla="*/ 4580 h 10000"/>
                      <a:gd name="connsiteX7" fmla="*/ 9790 w 10077"/>
                      <a:gd name="connsiteY7" fmla="*/ 5207 h 10000"/>
                      <a:gd name="connsiteX8" fmla="*/ 8927 w 10077"/>
                      <a:gd name="connsiteY8" fmla="*/ 5036 h 10000"/>
                      <a:gd name="connsiteX9" fmla="*/ 7631 w 10077"/>
                      <a:gd name="connsiteY9" fmla="*/ 3211 h 10000"/>
                      <a:gd name="connsiteX10" fmla="*/ 7631 w 10077"/>
                      <a:gd name="connsiteY10" fmla="*/ 2298 h 10000"/>
                      <a:gd name="connsiteX11" fmla="*/ 5905 w 10077"/>
                      <a:gd name="connsiteY11" fmla="*/ 4694 h 10000"/>
                      <a:gd name="connsiteX12" fmla="*/ 7560 w 10077"/>
                      <a:gd name="connsiteY12" fmla="*/ 7033 h 10000"/>
                      <a:gd name="connsiteX13" fmla="*/ 7560 w 10077"/>
                      <a:gd name="connsiteY13" fmla="*/ 9257 h 10000"/>
                      <a:gd name="connsiteX14" fmla="*/ 6697 w 10077"/>
                      <a:gd name="connsiteY14" fmla="*/ 10000 h 10000"/>
                      <a:gd name="connsiteX15" fmla="*/ 5905 w 10077"/>
                      <a:gd name="connsiteY15" fmla="*/ 9257 h 10000"/>
                      <a:gd name="connsiteX16" fmla="*/ 5905 w 10077"/>
                      <a:gd name="connsiteY16" fmla="*/ 7204 h 10000"/>
                      <a:gd name="connsiteX17" fmla="*/ 4609 w 10077"/>
                      <a:gd name="connsiteY17" fmla="*/ 5492 h 10000"/>
                      <a:gd name="connsiteX18" fmla="*/ 1660 w 10077"/>
                      <a:gd name="connsiteY18" fmla="*/ 9658 h 10000"/>
                      <a:gd name="connsiteX19" fmla="*/ 438 w 10077"/>
                      <a:gd name="connsiteY19" fmla="*/ 9886 h 10000"/>
                      <a:gd name="connsiteX20" fmla="*/ 77 w 10077"/>
                      <a:gd name="connsiteY20" fmla="*/ 8973 h 10000"/>
                      <a:gd name="connsiteX21" fmla="*/ 5114 w 10077"/>
                      <a:gd name="connsiteY21" fmla="*/ 2126 h 10000"/>
                      <a:gd name="connsiteX22" fmla="*/ 5834 w 10077"/>
                      <a:gd name="connsiteY22" fmla="*/ 1271 h 10000"/>
                      <a:gd name="connsiteX23" fmla="*/ 4323 w 10077"/>
                      <a:gd name="connsiteY23" fmla="*/ 1956 h 10000"/>
                      <a:gd name="connsiteX24" fmla="*/ 3316 w 10077"/>
                      <a:gd name="connsiteY24" fmla="*/ 3439 h 10000"/>
                      <a:gd name="connsiteX25" fmla="*/ 2379 w 10077"/>
                      <a:gd name="connsiteY25" fmla="*/ 3666 h 10000"/>
                      <a:gd name="connsiteX26" fmla="*/ 2236 w 10077"/>
                      <a:gd name="connsiteY26" fmla="*/ 2981 h 10000"/>
                      <a:gd name="connsiteX27" fmla="*/ 3441 w 10077"/>
                      <a:gd name="connsiteY27" fmla="*/ 1305 h 10000"/>
                      <a:gd name="connsiteX28" fmla="*/ 5978 w 10077"/>
                      <a:gd name="connsiteY28" fmla="*/ 72 h 10000"/>
                      <a:gd name="connsiteX0" fmla="*/ 5978 w 10077"/>
                      <a:gd name="connsiteY0" fmla="*/ 72 h 10000"/>
                      <a:gd name="connsiteX1" fmla="*/ 6697 w 10077"/>
                      <a:gd name="connsiteY1" fmla="*/ 72 h 10000"/>
                      <a:gd name="connsiteX2" fmla="*/ 6697 w 10077"/>
                      <a:gd name="connsiteY2" fmla="*/ 72 h 10000"/>
                      <a:gd name="connsiteX3" fmla="*/ 8711 w 10077"/>
                      <a:gd name="connsiteY3" fmla="*/ 985 h 10000"/>
                      <a:gd name="connsiteX4" fmla="*/ 8927 w 10077"/>
                      <a:gd name="connsiteY4" fmla="*/ 1384 h 10000"/>
                      <a:gd name="connsiteX5" fmla="*/ 8927 w 10077"/>
                      <a:gd name="connsiteY5" fmla="*/ 3039 h 10000"/>
                      <a:gd name="connsiteX6" fmla="*/ 10007 w 10077"/>
                      <a:gd name="connsiteY6" fmla="*/ 4580 h 10000"/>
                      <a:gd name="connsiteX7" fmla="*/ 9790 w 10077"/>
                      <a:gd name="connsiteY7" fmla="*/ 5207 h 10000"/>
                      <a:gd name="connsiteX8" fmla="*/ 8927 w 10077"/>
                      <a:gd name="connsiteY8" fmla="*/ 5036 h 10000"/>
                      <a:gd name="connsiteX9" fmla="*/ 7631 w 10077"/>
                      <a:gd name="connsiteY9" fmla="*/ 3211 h 10000"/>
                      <a:gd name="connsiteX10" fmla="*/ 7631 w 10077"/>
                      <a:gd name="connsiteY10" fmla="*/ 2298 h 10000"/>
                      <a:gd name="connsiteX11" fmla="*/ 5905 w 10077"/>
                      <a:gd name="connsiteY11" fmla="*/ 4694 h 10000"/>
                      <a:gd name="connsiteX12" fmla="*/ 7560 w 10077"/>
                      <a:gd name="connsiteY12" fmla="*/ 7033 h 10000"/>
                      <a:gd name="connsiteX13" fmla="*/ 7560 w 10077"/>
                      <a:gd name="connsiteY13" fmla="*/ 9257 h 10000"/>
                      <a:gd name="connsiteX14" fmla="*/ 6697 w 10077"/>
                      <a:gd name="connsiteY14" fmla="*/ 10000 h 10000"/>
                      <a:gd name="connsiteX15" fmla="*/ 5905 w 10077"/>
                      <a:gd name="connsiteY15" fmla="*/ 9257 h 10000"/>
                      <a:gd name="connsiteX16" fmla="*/ 5905 w 10077"/>
                      <a:gd name="connsiteY16" fmla="*/ 7204 h 10000"/>
                      <a:gd name="connsiteX17" fmla="*/ 4609 w 10077"/>
                      <a:gd name="connsiteY17" fmla="*/ 5492 h 10000"/>
                      <a:gd name="connsiteX18" fmla="*/ 1660 w 10077"/>
                      <a:gd name="connsiteY18" fmla="*/ 9658 h 10000"/>
                      <a:gd name="connsiteX19" fmla="*/ 438 w 10077"/>
                      <a:gd name="connsiteY19" fmla="*/ 9886 h 10000"/>
                      <a:gd name="connsiteX20" fmla="*/ 77 w 10077"/>
                      <a:gd name="connsiteY20" fmla="*/ 8973 h 10000"/>
                      <a:gd name="connsiteX21" fmla="*/ 5114 w 10077"/>
                      <a:gd name="connsiteY21" fmla="*/ 2126 h 10000"/>
                      <a:gd name="connsiteX22" fmla="*/ 5834 w 10077"/>
                      <a:gd name="connsiteY22" fmla="*/ 1271 h 10000"/>
                      <a:gd name="connsiteX23" fmla="*/ 4323 w 10077"/>
                      <a:gd name="connsiteY23" fmla="*/ 1956 h 10000"/>
                      <a:gd name="connsiteX24" fmla="*/ 3316 w 10077"/>
                      <a:gd name="connsiteY24" fmla="*/ 3439 h 10000"/>
                      <a:gd name="connsiteX25" fmla="*/ 2379 w 10077"/>
                      <a:gd name="connsiteY25" fmla="*/ 3666 h 10000"/>
                      <a:gd name="connsiteX26" fmla="*/ 2236 w 10077"/>
                      <a:gd name="connsiteY26" fmla="*/ 2981 h 10000"/>
                      <a:gd name="connsiteX27" fmla="*/ 3441 w 10077"/>
                      <a:gd name="connsiteY27" fmla="*/ 1305 h 10000"/>
                      <a:gd name="connsiteX28" fmla="*/ 5978 w 10077"/>
                      <a:gd name="connsiteY28" fmla="*/ 72 h 10000"/>
                      <a:gd name="connsiteX0" fmla="*/ 5978 w 10077"/>
                      <a:gd name="connsiteY0" fmla="*/ 72 h 10000"/>
                      <a:gd name="connsiteX1" fmla="*/ 6697 w 10077"/>
                      <a:gd name="connsiteY1" fmla="*/ 72 h 10000"/>
                      <a:gd name="connsiteX2" fmla="*/ 6697 w 10077"/>
                      <a:gd name="connsiteY2" fmla="*/ 72 h 10000"/>
                      <a:gd name="connsiteX3" fmla="*/ 8711 w 10077"/>
                      <a:gd name="connsiteY3" fmla="*/ 985 h 10000"/>
                      <a:gd name="connsiteX4" fmla="*/ 8927 w 10077"/>
                      <a:gd name="connsiteY4" fmla="*/ 1384 h 10000"/>
                      <a:gd name="connsiteX5" fmla="*/ 8927 w 10077"/>
                      <a:gd name="connsiteY5" fmla="*/ 3039 h 10000"/>
                      <a:gd name="connsiteX6" fmla="*/ 10007 w 10077"/>
                      <a:gd name="connsiteY6" fmla="*/ 4580 h 10000"/>
                      <a:gd name="connsiteX7" fmla="*/ 9790 w 10077"/>
                      <a:gd name="connsiteY7" fmla="*/ 5207 h 10000"/>
                      <a:gd name="connsiteX8" fmla="*/ 8927 w 10077"/>
                      <a:gd name="connsiteY8" fmla="*/ 5036 h 10000"/>
                      <a:gd name="connsiteX9" fmla="*/ 7631 w 10077"/>
                      <a:gd name="connsiteY9" fmla="*/ 3211 h 10000"/>
                      <a:gd name="connsiteX10" fmla="*/ 7631 w 10077"/>
                      <a:gd name="connsiteY10" fmla="*/ 2298 h 10000"/>
                      <a:gd name="connsiteX11" fmla="*/ 5905 w 10077"/>
                      <a:gd name="connsiteY11" fmla="*/ 4694 h 10000"/>
                      <a:gd name="connsiteX12" fmla="*/ 7560 w 10077"/>
                      <a:gd name="connsiteY12" fmla="*/ 7033 h 10000"/>
                      <a:gd name="connsiteX13" fmla="*/ 7560 w 10077"/>
                      <a:gd name="connsiteY13" fmla="*/ 9257 h 10000"/>
                      <a:gd name="connsiteX14" fmla="*/ 6697 w 10077"/>
                      <a:gd name="connsiteY14" fmla="*/ 10000 h 10000"/>
                      <a:gd name="connsiteX15" fmla="*/ 5905 w 10077"/>
                      <a:gd name="connsiteY15" fmla="*/ 9257 h 10000"/>
                      <a:gd name="connsiteX16" fmla="*/ 5905 w 10077"/>
                      <a:gd name="connsiteY16" fmla="*/ 7204 h 10000"/>
                      <a:gd name="connsiteX17" fmla="*/ 4609 w 10077"/>
                      <a:gd name="connsiteY17" fmla="*/ 5492 h 10000"/>
                      <a:gd name="connsiteX18" fmla="*/ 1660 w 10077"/>
                      <a:gd name="connsiteY18" fmla="*/ 9658 h 10000"/>
                      <a:gd name="connsiteX19" fmla="*/ 438 w 10077"/>
                      <a:gd name="connsiteY19" fmla="*/ 9886 h 10000"/>
                      <a:gd name="connsiteX20" fmla="*/ 77 w 10077"/>
                      <a:gd name="connsiteY20" fmla="*/ 8973 h 10000"/>
                      <a:gd name="connsiteX21" fmla="*/ 5114 w 10077"/>
                      <a:gd name="connsiteY21" fmla="*/ 2126 h 10000"/>
                      <a:gd name="connsiteX22" fmla="*/ 5834 w 10077"/>
                      <a:gd name="connsiteY22" fmla="*/ 1271 h 10000"/>
                      <a:gd name="connsiteX23" fmla="*/ 4323 w 10077"/>
                      <a:gd name="connsiteY23" fmla="*/ 1956 h 10000"/>
                      <a:gd name="connsiteX24" fmla="*/ 3316 w 10077"/>
                      <a:gd name="connsiteY24" fmla="*/ 3439 h 10000"/>
                      <a:gd name="connsiteX25" fmla="*/ 2379 w 10077"/>
                      <a:gd name="connsiteY25" fmla="*/ 3666 h 10000"/>
                      <a:gd name="connsiteX26" fmla="*/ 2236 w 10077"/>
                      <a:gd name="connsiteY26" fmla="*/ 2981 h 10000"/>
                      <a:gd name="connsiteX27" fmla="*/ 3441 w 10077"/>
                      <a:gd name="connsiteY27" fmla="*/ 1305 h 10000"/>
                      <a:gd name="connsiteX28" fmla="*/ 5978 w 10077"/>
                      <a:gd name="connsiteY28" fmla="*/ 72 h 10000"/>
                      <a:gd name="connsiteX0" fmla="*/ 5983 w 10082"/>
                      <a:gd name="connsiteY0" fmla="*/ 72 h 10000"/>
                      <a:gd name="connsiteX1" fmla="*/ 6702 w 10082"/>
                      <a:gd name="connsiteY1" fmla="*/ 72 h 10000"/>
                      <a:gd name="connsiteX2" fmla="*/ 6702 w 10082"/>
                      <a:gd name="connsiteY2" fmla="*/ 72 h 10000"/>
                      <a:gd name="connsiteX3" fmla="*/ 8716 w 10082"/>
                      <a:gd name="connsiteY3" fmla="*/ 985 h 10000"/>
                      <a:gd name="connsiteX4" fmla="*/ 8932 w 10082"/>
                      <a:gd name="connsiteY4" fmla="*/ 1384 h 10000"/>
                      <a:gd name="connsiteX5" fmla="*/ 8932 w 10082"/>
                      <a:gd name="connsiteY5" fmla="*/ 3039 h 10000"/>
                      <a:gd name="connsiteX6" fmla="*/ 10012 w 10082"/>
                      <a:gd name="connsiteY6" fmla="*/ 4580 h 10000"/>
                      <a:gd name="connsiteX7" fmla="*/ 9795 w 10082"/>
                      <a:gd name="connsiteY7" fmla="*/ 5207 h 10000"/>
                      <a:gd name="connsiteX8" fmla="*/ 8932 w 10082"/>
                      <a:gd name="connsiteY8" fmla="*/ 5036 h 10000"/>
                      <a:gd name="connsiteX9" fmla="*/ 7636 w 10082"/>
                      <a:gd name="connsiteY9" fmla="*/ 3211 h 10000"/>
                      <a:gd name="connsiteX10" fmla="*/ 7636 w 10082"/>
                      <a:gd name="connsiteY10" fmla="*/ 2298 h 10000"/>
                      <a:gd name="connsiteX11" fmla="*/ 5910 w 10082"/>
                      <a:gd name="connsiteY11" fmla="*/ 4694 h 10000"/>
                      <a:gd name="connsiteX12" fmla="*/ 7565 w 10082"/>
                      <a:gd name="connsiteY12" fmla="*/ 7033 h 10000"/>
                      <a:gd name="connsiteX13" fmla="*/ 7565 w 10082"/>
                      <a:gd name="connsiteY13" fmla="*/ 9257 h 10000"/>
                      <a:gd name="connsiteX14" fmla="*/ 6702 w 10082"/>
                      <a:gd name="connsiteY14" fmla="*/ 10000 h 10000"/>
                      <a:gd name="connsiteX15" fmla="*/ 5910 w 10082"/>
                      <a:gd name="connsiteY15" fmla="*/ 9257 h 10000"/>
                      <a:gd name="connsiteX16" fmla="*/ 5910 w 10082"/>
                      <a:gd name="connsiteY16" fmla="*/ 7204 h 10000"/>
                      <a:gd name="connsiteX17" fmla="*/ 4614 w 10082"/>
                      <a:gd name="connsiteY17" fmla="*/ 5492 h 10000"/>
                      <a:gd name="connsiteX18" fmla="*/ 1665 w 10082"/>
                      <a:gd name="connsiteY18" fmla="*/ 9658 h 10000"/>
                      <a:gd name="connsiteX19" fmla="*/ 407 w 10082"/>
                      <a:gd name="connsiteY19" fmla="*/ 9865 h 10000"/>
                      <a:gd name="connsiteX20" fmla="*/ 82 w 10082"/>
                      <a:gd name="connsiteY20" fmla="*/ 8973 h 10000"/>
                      <a:gd name="connsiteX21" fmla="*/ 5119 w 10082"/>
                      <a:gd name="connsiteY21" fmla="*/ 2126 h 10000"/>
                      <a:gd name="connsiteX22" fmla="*/ 5839 w 10082"/>
                      <a:gd name="connsiteY22" fmla="*/ 1271 h 10000"/>
                      <a:gd name="connsiteX23" fmla="*/ 4328 w 10082"/>
                      <a:gd name="connsiteY23" fmla="*/ 1956 h 10000"/>
                      <a:gd name="connsiteX24" fmla="*/ 3321 w 10082"/>
                      <a:gd name="connsiteY24" fmla="*/ 3439 h 10000"/>
                      <a:gd name="connsiteX25" fmla="*/ 2384 w 10082"/>
                      <a:gd name="connsiteY25" fmla="*/ 3666 h 10000"/>
                      <a:gd name="connsiteX26" fmla="*/ 2241 w 10082"/>
                      <a:gd name="connsiteY26" fmla="*/ 2981 h 10000"/>
                      <a:gd name="connsiteX27" fmla="*/ 3446 w 10082"/>
                      <a:gd name="connsiteY27" fmla="*/ 1305 h 10000"/>
                      <a:gd name="connsiteX28" fmla="*/ 5983 w 10082"/>
                      <a:gd name="connsiteY28" fmla="*/ 72 h 10000"/>
                      <a:gd name="connsiteX0" fmla="*/ 5982 w 10081"/>
                      <a:gd name="connsiteY0" fmla="*/ 72 h 10000"/>
                      <a:gd name="connsiteX1" fmla="*/ 6701 w 10081"/>
                      <a:gd name="connsiteY1" fmla="*/ 72 h 10000"/>
                      <a:gd name="connsiteX2" fmla="*/ 6701 w 10081"/>
                      <a:gd name="connsiteY2" fmla="*/ 72 h 10000"/>
                      <a:gd name="connsiteX3" fmla="*/ 8715 w 10081"/>
                      <a:gd name="connsiteY3" fmla="*/ 985 h 10000"/>
                      <a:gd name="connsiteX4" fmla="*/ 8931 w 10081"/>
                      <a:gd name="connsiteY4" fmla="*/ 1384 h 10000"/>
                      <a:gd name="connsiteX5" fmla="*/ 8931 w 10081"/>
                      <a:gd name="connsiteY5" fmla="*/ 3039 h 10000"/>
                      <a:gd name="connsiteX6" fmla="*/ 10011 w 10081"/>
                      <a:gd name="connsiteY6" fmla="*/ 4580 h 10000"/>
                      <a:gd name="connsiteX7" fmla="*/ 9794 w 10081"/>
                      <a:gd name="connsiteY7" fmla="*/ 5207 h 10000"/>
                      <a:gd name="connsiteX8" fmla="*/ 8931 w 10081"/>
                      <a:gd name="connsiteY8" fmla="*/ 5036 h 10000"/>
                      <a:gd name="connsiteX9" fmla="*/ 7635 w 10081"/>
                      <a:gd name="connsiteY9" fmla="*/ 3211 h 10000"/>
                      <a:gd name="connsiteX10" fmla="*/ 7635 w 10081"/>
                      <a:gd name="connsiteY10" fmla="*/ 2298 h 10000"/>
                      <a:gd name="connsiteX11" fmla="*/ 5909 w 10081"/>
                      <a:gd name="connsiteY11" fmla="*/ 4694 h 10000"/>
                      <a:gd name="connsiteX12" fmla="*/ 7564 w 10081"/>
                      <a:gd name="connsiteY12" fmla="*/ 7033 h 10000"/>
                      <a:gd name="connsiteX13" fmla="*/ 7564 w 10081"/>
                      <a:gd name="connsiteY13" fmla="*/ 9257 h 10000"/>
                      <a:gd name="connsiteX14" fmla="*/ 6701 w 10081"/>
                      <a:gd name="connsiteY14" fmla="*/ 10000 h 10000"/>
                      <a:gd name="connsiteX15" fmla="*/ 5909 w 10081"/>
                      <a:gd name="connsiteY15" fmla="*/ 9257 h 10000"/>
                      <a:gd name="connsiteX16" fmla="*/ 5909 w 10081"/>
                      <a:gd name="connsiteY16" fmla="*/ 7204 h 10000"/>
                      <a:gd name="connsiteX17" fmla="*/ 4613 w 10081"/>
                      <a:gd name="connsiteY17" fmla="*/ 5492 h 10000"/>
                      <a:gd name="connsiteX18" fmla="*/ 1664 w 10081"/>
                      <a:gd name="connsiteY18" fmla="*/ 9658 h 10000"/>
                      <a:gd name="connsiteX19" fmla="*/ 406 w 10081"/>
                      <a:gd name="connsiteY19" fmla="*/ 9865 h 10000"/>
                      <a:gd name="connsiteX20" fmla="*/ 81 w 10081"/>
                      <a:gd name="connsiteY20" fmla="*/ 8973 h 10000"/>
                      <a:gd name="connsiteX21" fmla="*/ 5118 w 10081"/>
                      <a:gd name="connsiteY21" fmla="*/ 2126 h 10000"/>
                      <a:gd name="connsiteX22" fmla="*/ 5838 w 10081"/>
                      <a:gd name="connsiteY22" fmla="*/ 1271 h 10000"/>
                      <a:gd name="connsiteX23" fmla="*/ 4327 w 10081"/>
                      <a:gd name="connsiteY23" fmla="*/ 1956 h 10000"/>
                      <a:gd name="connsiteX24" fmla="*/ 3320 w 10081"/>
                      <a:gd name="connsiteY24" fmla="*/ 3439 h 10000"/>
                      <a:gd name="connsiteX25" fmla="*/ 2383 w 10081"/>
                      <a:gd name="connsiteY25" fmla="*/ 3666 h 10000"/>
                      <a:gd name="connsiteX26" fmla="*/ 2240 w 10081"/>
                      <a:gd name="connsiteY26" fmla="*/ 2981 h 10000"/>
                      <a:gd name="connsiteX27" fmla="*/ 3445 w 10081"/>
                      <a:gd name="connsiteY27" fmla="*/ 1305 h 10000"/>
                      <a:gd name="connsiteX28" fmla="*/ 5982 w 10081"/>
                      <a:gd name="connsiteY28" fmla="*/ 72 h 10000"/>
                      <a:gd name="connsiteX0" fmla="*/ 5982 w 10081"/>
                      <a:gd name="connsiteY0" fmla="*/ 72 h 10000"/>
                      <a:gd name="connsiteX1" fmla="*/ 6701 w 10081"/>
                      <a:gd name="connsiteY1" fmla="*/ 72 h 10000"/>
                      <a:gd name="connsiteX2" fmla="*/ 6701 w 10081"/>
                      <a:gd name="connsiteY2" fmla="*/ 72 h 10000"/>
                      <a:gd name="connsiteX3" fmla="*/ 8715 w 10081"/>
                      <a:gd name="connsiteY3" fmla="*/ 985 h 10000"/>
                      <a:gd name="connsiteX4" fmla="*/ 8931 w 10081"/>
                      <a:gd name="connsiteY4" fmla="*/ 1384 h 10000"/>
                      <a:gd name="connsiteX5" fmla="*/ 8931 w 10081"/>
                      <a:gd name="connsiteY5" fmla="*/ 3039 h 10000"/>
                      <a:gd name="connsiteX6" fmla="*/ 10011 w 10081"/>
                      <a:gd name="connsiteY6" fmla="*/ 4580 h 10000"/>
                      <a:gd name="connsiteX7" fmla="*/ 9794 w 10081"/>
                      <a:gd name="connsiteY7" fmla="*/ 5207 h 10000"/>
                      <a:gd name="connsiteX8" fmla="*/ 8931 w 10081"/>
                      <a:gd name="connsiteY8" fmla="*/ 5036 h 10000"/>
                      <a:gd name="connsiteX9" fmla="*/ 7635 w 10081"/>
                      <a:gd name="connsiteY9" fmla="*/ 3211 h 10000"/>
                      <a:gd name="connsiteX10" fmla="*/ 7635 w 10081"/>
                      <a:gd name="connsiteY10" fmla="*/ 2298 h 10000"/>
                      <a:gd name="connsiteX11" fmla="*/ 5909 w 10081"/>
                      <a:gd name="connsiteY11" fmla="*/ 4694 h 10000"/>
                      <a:gd name="connsiteX12" fmla="*/ 7564 w 10081"/>
                      <a:gd name="connsiteY12" fmla="*/ 7033 h 10000"/>
                      <a:gd name="connsiteX13" fmla="*/ 7564 w 10081"/>
                      <a:gd name="connsiteY13" fmla="*/ 9257 h 10000"/>
                      <a:gd name="connsiteX14" fmla="*/ 6701 w 10081"/>
                      <a:gd name="connsiteY14" fmla="*/ 10000 h 10000"/>
                      <a:gd name="connsiteX15" fmla="*/ 5909 w 10081"/>
                      <a:gd name="connsiteY15" fmla="*/ 9257 h 10000"/>
                      <a:gd name="connsiteX16" fmla="*/ 5909 w 10081"/>
                      <a:gd name="connsiteY16" fmla="*/ 7204 h 10000"/>
                      <a:gd name="connsiteX17" fmla="*/ 4613 w 10081"/>
                      <a:gd name="connsiteY17" fmla="*/ 5492 h 10000"/>
                      <a:gd name="connsiteX18" fmla="*/ 1664 w 10081"/>
                      <a:gd name="connsiteY18" fmla="*/ 9658 h 10000"/>
                      <a:gd name="connsiteX19" fmla="*/ 406 w 10081"/>
                      <a:gd name="connsiteY19" fmla="*/ 9865 h 10000"/>
                      <a:gd name="connsiteX20" fmla="*/ 81 w 10081"/>
                      <a:gd name="connsiteY20" fmla="*/ 8973 h 10000"/>
                      <a:gd name="connsiteX21" fmla="*/ 5118 w 10081"/>
                      <a:gd name="connsiteY21" fmla="*/ 2126 h 10000"/>
                      <a:gd name="connsiteX22" fmla="*/ 5838 w 10081"/>
                      <a:gd name="connsiteY22" fmla="*/ 1271 h 10000"/>
                      <a:gd name="connsiteX23" fmla="*/ 4327 w 10081"/>
                      <a:gd name="connsiteY23" fmla="*/ 1956 h 10000"/>
                      <a:gd name="connsiteX24" fmla="*/ 3320 w 10081"/>
                      <a:gd name="connsiteY24" fmla="*/ 3439 h 10000"/>
                      <a:gd name="connsiteX25" fmla="*/ 2383 w 10081"/>
                      <a:gd name="connsiteY25" fmla="*/ 3666 h 10000"/>
                      <a:gd name="connsiteX26" fmla="*/ 2240 w 10081"/>
                      <a:gd name="connsiteY26" fmla="*/ 2981 h 10000"/>
                      <a:gd name="connsiteX27" fmla="*/ 3445 w 10081"/>
                      <a:gd name="connsiteY27" fmla="*/ 1305 h 10000"/>
                      <a:gd name="connsiteX28" fmla="*/ 5982 w 10081"/>
                      <a:gd name="connsiteY28" fmla="*/ 72 h 10000"/>
                      <a:gd name="connsiteX0" fmla="*/ 5982 w 10081"/>
                      <a:gd name="connsiteY0" fmla="*/ 72 h 10000"/>
                      <a:gd name="connsiteX1" fmla="*/ 6701 w 10081"/>
                      <a:gd name="connsiteY1" fmla="*/ 72 h 10000"/>
                      <a:gd name="connsiteX2" fmla="*/ 6701 w 10081"/>
                      <a:gd name="connsiteY2" fmla="*/ 72 h 10000"/>
                      <a:gd name="connsiteX3" fmla="*/ 8715 w 10081"/>
                      <a:gd name="connsiteY3" fmla="*/ 985 h 10000"/>
                      <a:gd name="connsiteX4" fmla="*/ 8931 w 10081"/>
                      <a:gd name="connsiteY4" fmla="*/ 1384 h 10000"/>
                      <a:gd name="connsiteX5" fmla="*/ 8931 w 10081"/>
                      <a:gd name="connsiteY5" fmla="*/ 3039 h 10000"/>
                      <a:gd name="connsiteX6" fmla="*/ 10011 w 10081"/>
                      <a:gd name="connsiteY6" fmla="*/ 4580 h 10000"/>
                      <a:gd name="connsiteX7" fmla="*/ 9794 w 10081"/>
                      <a:gd name="connsiteY7" fmla="*/ 5207 h 10000"/>
                      <a:gd name="connsiteX8" fmla="*/ 8931 w 10081"/>
                      <a:gd name="connsiteY8" fmla="*/ 5036 h 10000"/>
                      <a:gd name="connsiteX9" fmla="*/ 7635 w 10081"/>
                      <a:gd name="connsiteY9" fmla="*/ 3211 h 10000"/>
                      <a:gd name="connsiteX10" fmla="*/ 7635 w 10081"/>
                      <a:gd name="connsiteY10" fmla="*/ 2298 h 10000"/>
                      <a:gd name="connsiteX11" fmla="*/ 5909 w 10081"/>
                      <a:gd name="connsiteY11" fmla="*/ 4694 h 10000"/>
                      <a:gd name="connsiteX12" fmla="*/ 7564 w 10081"/>
                      <a:gd name="connsiteY12" fmla="*/ 7033 h 10000"/>
                      <a:gd name="connsiteX13" fmla="*/ 7564 w 10081"/>
                      <a:gd name="connsiteY13" fmla="*/ 9257 h 10000"/>
                      <a:gd name="connsiteX14" fmla="*/ 6701 w 10081"/>
                      <a:gd name="connsiteY14" fmla="*/ 10000 h 10000"/>
                      <a:gd name="connsiteX15" fmla="*/ 5909 w 10081"/>
                      <a:gd name="connsiteY15" fmla="*/ 9257 h 10000"/>
                      <a:gd name="connsiteX16" fmla="*/ 5909 w 10081"/>
                      <a:gd name="connsiteY16" fmla="*/ 7204 h 10000"/>
                      <a:gd name="connsiteX17" fmla="*/ 4613 w 10081"/>
                      <a:gd name="connsiteY17" fmla="*/ 5492 h 10000"/>
                      <a:gd name="connsiteX18" fmla="*/ 1664 w 10081"/>
                      <a:gd name="connsiteY18" fmla="*/ 9658 h 10000"/>
                      <a:gd name="connsiteX19" fmla="*/ 406 w 10081"/>
                      <a:gd name="connsiteY19" fmla="*/ 9865 h 10000"/>
                      <a:gd name="connsiteX20" fmla="*/ 81 w 10081"/>
                      <a:gd name="connsiteY20" fmla="*/ 8973 h 10000"/>
                      <a:gd name="connsiteX21" fmla="*/ 5118 w 10081"/>
                      <a:gd name="connsiteY21" fmla="*/ 2126 h 10000"/>
                      <a:gd name="connsiteX22" fmla="*/ 5838 w 10081"/>
                      <a:gd name="connsiteY22" fmla="*/ 1271 h 10000"/>
                      <a:gd name="connsiteX23" fmla="*/ 4327 w 10081"/>
                      <a:gd name="connsiteY23" fmla="*/ 1956 h 10000"/>
                      <a:gd name="connsiteX24" fmla="*/ 3320 w 10081"/>
                      <a:gd name="connsiteY24" fmla="*/ 3439 h 10000"/>
                      <a:gd name="connsiteX25" fmla="*/ 2383 w 10081"/>
                      <a:gd name="connsiteY25" fmla="*/ 3666 h 10000"/>
                      <a:gd name="connsiteX26" fmla="*/ 2240 w 10081"/>
                      <a:gd name="connsiteY26" fmla="*/ 2981 h 10000"/>
                      <a:gd name="connsiteX27" fmla="*/ 3445 w 10081"/>
                      <a:gd name="connsiteY27" fmla="*/ 1305 h 10000"/>
                      <a:gd name="connsiteX28" fmla="*/ 5982 w 10081"/>
                      <a:gd name="connsiteY28" fmla="*/ 72 h 1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10081" h="10000">
                        <a:moveTo>
                          <a:pt x="5982" y="72"/>
                        </a:moveTo>
                        <a:cubicBezTo>
                          <a:pt x="6231" y="-28"/>
                          <a:pt x="6551" y="-20"/>
                          <a:pt x="6701" y="72"/>
                        </a:cubicBezTo>
                        <a:lnTo>
                          <a:pt x="6701" y="72"/>
                        </a:lnTo>
                        <a:lnTo>
                          <a:pt x="8715" y="985"/>
                        </a:lnTo>
                        <a:cubicBezTo>
                          <a:pt x="8838" y="1051"/>
                          <a:pt x="8958" y="1091"/>
                          <a:pt x="8931" y="1384"/>
                        </a:cubicBezTo>
                        <a:lnTo>
                          <a:pt x="8931" y="3039"/>
                        </a:lnTo>
                        <a:lnTo>
                          <a:pt x="10011" y="4580"/>
                        </a:lnTo>
                        <a:cubicBezTo>
                          <a:pt x="10190" y="4905"/>
                          <a:pt x="9996" y="5135"/>
                          <a:pt x="9794" y="5207"/>
                        </a:cubicBezTo>
                        <a:cubicBezTo>
                          <a:pt x="9552" y="5322"/>
                          <a:pt x="9137" y="5307"/>
                          <a:pt x="8931" y="5036"/>
                        </a:cubicBezTo>
                        <a:lnTo>
                          <a:pt x="7635" y="3211"/>
                        </a:lnTo>
                        <a:lnTo>
                          <a:pt x="7635" y="2298"/>
                        </a:lnTo>
                        <a:lnTo>
                          <a:pt x="5909" y="4694"/>
                        </a:lnTo>
                        <a:lnTo>
                          <a:pt x="7564" y="7033"/>
                        </a:lnTo>
                        <a:lnTo>
                          <a:pt x="7564" y="9257"/>
                        </a:lnTo>
                        <a:cubicBezTo>
                          <a:pt x="7564" y="9829"/>
                          <a:pt x="7166" y="10007"/>
                          <a:pt x="6701" y="10000"/>
                        </a:cubicBezTo>
                        <a:cubicBezTo>
                          <a:pt x="6194" y="9995"/>
                          <a:pt x="5921" y="9762"/>
                          <a:pt x="5909" y="9257"/>
                        </a:cubicBezTo>
                        <a:lnTo>
                          <a:pt x="5909" y="7204"/>
                        </a:lnTo>
                        <a:lnTo>
                          <a:pt x="4613" y="5492"/>
                        </a:lnTo>
                        <a:lnTo>
                          <a:pt x="1664" y="9658"/>
                        </a:lnTo>
                        <a:cubicBezTo>
                          <a:pt x="1401" y="9998"/>
                          <a:pt x="642" y="9995"/>
                          <a:pt x="406" y="9865"/>
                        </a:cubicBezTo>
                        <a:cubicBezTo>
                          <a:pt x="193" y="9766"/>
                          <a:pt x="-158" y="9446"/>
                          <a:pt x="81" y="8973"/>
                        </a:cubicBezTo>
                        <a:lnTo>
                          <a:pt x="5118" y="2126"/>
                        </a:lnTo>
                        <a:lnTo>
                          <a:pt x="5838" y="1271"/>
                        </a:lnTo>
                        <a:lnTo>
                          <a:pt x="4327" y="1956"/>
                        </a:lnTo>
                        <a:lnTo>
                          <a:pt x="3320" y="3439"/>
                        </a:lnTo>
                        <a:cubicBezTo>
                          <a:pt x="3106" y="3700"/>
                          <a:pt x="2723" y="3812"/>
                          <a:pt x="2383" y="3666"/>
                        </a:cubicBezTo>
                        <a:cubicBezTo>
                          <a:pt x="2214" y="3581"/>
                          <a:pt x="2026" y="3346"/>
                          <a:pt x="2240" y="2981"/>
                        </a:cubicBezTo>
                        <a:lnTo>
                          <a:pt x="3445" y="1305"/>
                        </a:lnTo>
                        <a:lnTo>
                          <a:pt x="5982" y="72"/>
                        </a:lnTo>
                        <a:close/>
                      </a:path>
                    </a:pathLst>
                  </a:custGeom>
                  <a:solidFill>
                    <a:srgbClr val="0A31BE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  <a:effec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>
                      <a:defRPr/>
                    </a:pPr>
                    <a:endParaRPr lang="en-US" kern="0" dirty="0"/>
                  </a:p>
                </p:txBody>
              </p:sp>
              <p:sp>
                <p:nvSpPr>
                  <p:cNvPr id="32" name="Freeform 401">
                    <a:extLst>
                      <a:ext uri="{FF2B5EF4-FFF2-40B4-BE49-F238E27FC236}">
                        <a16:creationId xmlns:a16="http://schemas.microsoft.com/office/drawing/2014/main" id="{F58453FB-B120-D6F7-1AB3-CDC240C13C65}"/>
                      </a:ext>
                    </a:extLst>
                  </p:cNvPr>
                  <p:cNvSpPr/>
                  <p:nvPr/>
                </p:nvSpPr>
                <p:spPr>
                  <a:xfrm>
                    <a:off x="-418853" y="6338071"/>
                    <a:ext cx="760809" cy="839519"/>
                  </a:xfrm>
                  <a:custGeom>
                    <a:avLst/>
                    <a:gdLst>
                      <a:gd name="connsiteX0" fmla="*/ 2427477 w 4854956"/>
                      <a:gd name="connsiteY0" fmla="*/ 960431 h 4835512"/>
                      <a:gd name="connsiteX1" fmla="*/ 970152 w 4854956"/>
                      <a:gd name="connsiteY1" fmla="*/ 2417756 h 4835512"/>
                      <a:gd name="connsiteX2" fmla="*/ 2427477 w 4854956"/>
                      <a:gd name="connsiteY2" fmla="*/ 3875081 h 4835512"/>
                      <a:gd name="connsiteX3" fmla="*/ 3884802 w 4854956"/>
                      <a:gd name="connsiteY3" fmla="*/ 2417756 h 4835512"/>
                      <a:gd name="connsiteX4" fmla="*/ 2427477 w 4854956"/>
                      <a:gd name="connsiteY4" fmla="*/ 960431 h 4835512"/>
                      <a:gd name="connsiteX5" fmla="*/ 2159575 w 4854956"/>
                      <a:gd name="connsiteY5" fmla="*/ 1696 h 4835512"/>
                      <a:gd name="connsiteX6" fmla="*/ 2331230 w 4854956"/>
                      <a:gd name="connsiteY6" fmla="*/ 131237 h 4835512"/>
                      <a:gd name="connsiteX7" fmla="*/ 2536244 w 4854956"/>
                      <a:gd name="connsiteY7" fmla="*/ 436366 h 4835512"/>
                      <a:gd name="connsiteX8" fmla="*/ 2582796 w 4854956"/>
                      <a:gd name="connsiteY8" fmla="*/ 503111 h 4835512"/>
                      <a:gd name="connsiteX9" fmla="*/ 2812724 w 4854956"/>
                      <a:gd name="connsiteY9" fmla="*/ 526292 h 4835512"/>
                      <a:gd name="connsiteX10" fmla="*/ 3193578 w 4854956"/>
                      <a:gd name="connsiteY10" fmla="*/ 193918 h 4835512"/>
                      <a:gd name="connsiteX11" fmla="*/ 3324058 w 4854956"/>
                      <a:gd name="connsiteY11" fmla="*/ 154717 h 4835512"/>
                      <a:gd name="connsiteX12" fmla="*/ 3438622 w 4854956"/>
                      <a:gd name="connsiteY12" fmla="*/ 198633 h 4835512"/>
                      <a:gd name="connsiteX13" fmla="*/ 3903151 w 4854956"/>
                      <a:gd name="connsiteY13" fmla="*/ 465090 h 4835512"/>
                      <a:gd name="connsiteX14" fmla="*/ 3978324 w 4854956"/>
                      <a:gd name="connsiteY14" fmla="*/ 714566 h 4835512"/>
                      <a:gd name="connsiteX15" fmla="*/ 3882227 w 4854956"/>
                      <a:gd name="connsiteY15" fmla="*/ 1107410 h 4835512"/>
                      <a:gd name="connsiteX16" fmla="*/ 3874663 w 4854956"/>
                      <a:gd name="connsiteY16" fmla="*/ 1149634 h 4835512"/>
                      <a:gd name="connsiteX17" fmla="*/ 4028946 w 4854956"/>
                      <a:gd name="connsiteY17" fmla="*/ 1336630 h 4835512"/>
                      <a:gd name="connsiteX18" fmla="*/ 4032198 w 4854956"/>
                      <a:gd name="connsiteY18" fmla="*/ 1342616 h 4835512"/>
                      <a:gd name="connsiteX19" fmla="*/ 4541892 w 4854956"/>
                      <a:gd name="connsiteY19" fmla="*/ 1386002 h 4835512"/>
                      <a:gd name="connsiteX20" fmla="*/ 4711308 w 4854956"/>
                      <a:gd name="connsiteY20" fmla="*/ 1563103 h 4835512"/>
                      <a:gd name="connsiteX21" fmla="*/ 4849859 w 4854956"/>
                      <a:gd name="connsiteY21" fmla="*/ 2080395 h 4835512"/>
                      <a:gd name="connsiteX22" fmla="*/ 4725935 w 4854956"/>
                      <a:gd name="connsiteY22" fmla="*/ 2309597 h 4835512"/>
                      <a:gd name="connsiteX23" fmla="*/ 4349663 w 4854956"/>
                      <a:gd name="connsiteY23" fmla="*/ 2555866 h 4835512"/>
                      <a:gd name="connsiteX24" fmla="*/ 4342847 w 4854956"/>
                      <a:gd name="connsiteY24" fmla="*/ 2559942 h 4835512"/>
                      <a:gd name="connsiteX25" fmla="*/ 4319925 w 4854956"/>
                      <a:gd name="connsiteY25" fmla="*/ 2787325 h 4835512"/>
                      <a:gd name="connsiteX26" fmla="*/ 4649087 w 4854956"/>
                      <a:gd name="connsiteY26" fmla="*/ 3178707 h 4835512"/>
                      <a:gd name="connsiteX27" fmla="*/ 4644367 w 4854956"/>
                      <a:gd name="connsiteY27" fmla="*/ 3423750 h 4835512"/>
                      <a:gd name="connsiteX28" fmla="*/ 4377915 w 4854956"/>
                      <a:gd name="connsiteY28" fmla="*/ 3888279 h 4835512"/>
                      <a:gd name="connsiteX29" fmla="*/ 4128439 w 4854956"/>
                      <a:gd name="connsiteY29" fmla="*/ 3963452 h 4835512"/>
                      <a:gd name="connsiteX30" fmla="*/ 3770910 w 4854956"/>
                      <a:gd name="connsiteY30" fmla="*/ 3890795 h 4835512"/>
                      <a:gd name="connsiteX31" fmla="*/ 3677374 w 4854956"/>
                      <a:gd name="connsiteY31" fmla="*/ 3870031 h 4835512"/>
                      <a:gd name="connsiteX32" fmla="*/ 3509040 w 4854956"/>
                      <a:gd name="connsiteY32" fmla="*/ 4008915 h 4835512"/>
                      <a:gd name="connsiteX33" fmla="*/ 3498402 w 4854956"/>
                      <a:gd name="connsiteY33" fmla="*/ 4014689 h 4835512"/>
                      <a:gd name="connsiteX34" fmla="*/ 3458136 w 4854956"/>
                      <a:gd name="connsiteY34" fmla="*/ 4515949 h 4835512"/>
                      <a:gd name="connsiteX35" fmla="*/ 3282549 w 4854956"/>
                      <a:gd name="connsiteY35" fmla="*/ 4686943 h 4835512"/>
                      <a:gd name="connsiteX36" fmla="*/ 2766511 w 4854956"/>
                      <a:gd name="connsiteY36" fmla="*/ 4830092 h 4835512"/>
                      <a:gd name="connsiteX37" fmla="*/ 2536215 w 4854956"/>
                      <a:gd name="connsiteY37" fmla="*/ 4708218 h 4835512"/>
                      <a:gd name="connsiteX38" fmla="*/ 2286601 w 4854956"/>
                      <a:gd name="connsiteY38" fmla="*/ 4334157 h 4835512"/>
                      <a:gd name="connsiteX39" fmla="*/ 2279290 w 4854956"/>
                      <a:gd name="connsiteY39" fmla="*/ 4322166 h 4835512"/>
                      <a:gd name="connsiteX40" fmla="*/ 2059926 w 4854956"/>
                      <a:gd name="connsiteY40" fmla="*/ 4300050 h 4835512"/>
                      <a:gd name="connsiteX41" fmla="*/ 1662447 w 4854956"/>
                      <a:gd name="connsiteY41" fmla="*/ 4621763 h 4835512"/>
                      <a:gd name="connsiteX42" fmla="*/ 1417403 w 4854956"/>
                      <a:gd name="connsiteY42" fmla="*/ 4617049 h 4835512"/>
                      <a:gd name="connsiteX43" fmla="*/ 952874 w 4854956"/>
                      <a:gd name="connsiteY43" fmla="*/ 4350597 h 4835512"/>
                      <a:gd name="connsiteX44" fmla="*/ 877701 w 4854956"/>
                      <a:gd name="connsiteY44" fmla="*/ 4101121 h 4835512"/>
                      <a:gd name="connsiteX45" fmla="*/ 950358 w 4854956"/>
                      <a:gd name="connsiteY45" fmla="*/ 3743587 h 4835512"/>
                      <a:gd name="connsiteX46" fmla="*/ 970805 w 4854956"/>
                      <a:gd name="connsiteY46" fmla="*/ 3651484 h 4835512"/>
                      <a:gd name="connsiteX47" fmla="*/ 856356 w 4854956"/>
                      <a:gd name="connsiteY47" fmla="*/ 3512773 h 4835512"/>
                      <a:gd name="connsiteX48" fmla="*/ 769446 w 4854956"/>
                      <a:gd name="connsiteY48" fmla="*/ 3487168 h 4835512"/>
                      <a:gd name="connsiteX49" fmla="*/ 302810 w 4854956"/>
                      <a:gd name="connsiteY49" fmla="*/ 3432558 h 4835512"/>
                      <a:gd name="connsiteX50" fmla="*/ 135887 w 4854956"/>
                      <a:gd name="connsiteY50" fmla="*/ 3253097 h 4835512"/>
                      <a:gd name="connsiteX51" fmla="*/ 4612 w 4854956"/>
                      <a:gd name="connsiteY51" fmla="*/ 2733911 h 4835512"/>
                      <a:gd name="connsiteX52" fmla="*/ 131742 w 4854956"/>
                      <a:gd name="connsiteY52" fmla="*/ 2506476 h 4835512"/>
                      <a:gd name="connsiteX53" fmla="*/ 511433 w 4854956"/>
                      <a:gd name="connsiteY53" fmla="*/ 2256131 h 4835512"/>
                      <a:gd name="connsiteX54" fmla="*/ 524621 w 4854956"/>
                      <a:gd name="connsiteY54" fmla="*/ 2248130 h 4835512"/>
                      <a:gd name="connsiteX55" fmla="*/ 543019 w 4854956"/>
                      <a:gd name="connsiteY55" fmla="*/ 2065630 h 4835512"/>
                      <a:gd name="connsiteX56" fmla="*/ 392616 w 4854956"/>
                      <a:gd name="connsiteY56" fmla="*/ 1862021 h 4835512"/>
                      <a:gd name="connsiteX57" fmla="*/ 209712 w 4854956"/>
                      <a:gd name="connsiteY57" fmla="*/ 1653651 h 4835512"/>
                      <a:gd name="connsiteX58" fmla="*/ 214427 w 4854956"/>
                      <a:gd name="connsiteY58" fmla="*/ 1408607 h 4835512"/>
                      <a:gd name="connsiteX59" fmla="*/ 480879 w 4854956"/>
                      <a:gd name="connsiteY59" fmla="*/ 944079 h 4835512"/>
                      <a:gd name="connsiteX60" fmla="*/ 648320 w 4854956"/>
                      <a:gd name="connsiteY60" fmla="*/ 859512 h 4835512"/>
                      <a:gd name="connsiteX61" fmla="*/ 730361 w 4854956"/>
                      <a:gd name="connsiteY61" fmla="*/ 868906 h 4835512"/>
                      <a:gd name="connsiteX62" fmla="*/ 1107548 w 4854956"/>
                      <a:gd name="connsiteY62" fmla="*/ 964733 h 4835512"/>
                      <a:gd name="connsiteX63" fmla="*/ 1163984 w 4854956"/>
                      <a:gd name="connsiteY63" fmla="*/ 975699 h 4835512"/>
                      <a:gd name="connsiteX64" fmla="*/ 1356656 w 4854956"/>
                      <a:gd name="connsiteY64" fmla="*/ 816725 h 4835512"/>
                      <a:gd name="connsiteX65" fmla="*/ 1394665 w 4854956"/>
                      <a:gd name="connsiteY65" fmla="*/ 796099 h 4835512"/>
                      <a:gd name="connsiteX66" fmla="*/ 1397837 w 4854956"/>
                      <a:gd name="connsiteY66" fmla="*/ 633510 h 4835512"/>
                      <a:gd name="connsiteX67" fmla="*/ 1405585 w 4854956"/>
                      <a:gd name="connsiteY67" fmla="*/ 304694 h 4835512"/>
                      <a:gd name="connsiteX68" fmla="*/ 1584615 w 4854956"/>
                      <a:gd name="connsiteY68" fmla="*/ 137310 h 4835512"/>
                      <a:gd name="connsiteX69" fmla="*/ 2103461 w 4854956"/>
                      <a:gd name="connsiteY69" fmla="*/ 4700 h 4835512"/>
                      <a:gd name="connsiteX70" fmla="*/ 2159575 w 4854956"/>
                      <a:gd name="connsiteY70" fmla="*/ 1696 h 48355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</a:cxnLst>
                    <a:rect l="l" t="t" r="r" b="b"/>
                    <a:pathLst>
                      <a:path w="4854956" h="4835512">
                        <a:moveTo>
                          <a:pt x="2427477" y="960431"/>
                        </a:moveTo>
                        <a:cubicBezTo>
                          <a:pt x="1622619" y="960431"/>
                          <a:pt x="970152" y="1612898"/>
                          <a:pt x="970152" y="2417756"/>
                        </a:cubicBezTo>
                        <a:cubicBezTo>
                          <a:pt x="970152" y="3222614"/>
                          <a:pt x="1622619" y="3875081"/>
                          <a:pt x="2427477" y="3875081"/>
                        </a:cubicBezTo>
                        <a:cubicBezTo>
                          <a:pt x="3232335" y="3875081"/>
                          <a:pt x="3884802" y="3222614"/>
                          <a:pt x="3884802" y="2417756"/>
                        </a:cubicBezTo>
                        <a:cubicBezTo>
                          <a:pt x="3884802" y="1612898"/>
                          <a:pt x="3232335" y="960431"/>
                          <a:pt x="2427477" y="960431"/>
                        </a:cubicBezTo>
                        <a:close/>
                        <a:moveTo>
                          <a:pt x="2159575" y="1696"/>
                        </a:moveTo>
                        <a:cubicBezTo>
                          <a:pt x="2219631" y="10681"/>
                          <a:pt x="2287850" y="55195"/>
                          <a:pt x="2331230" y="131237"/>
                        </a:cubicBezTo>
                        <a:cubicBezTo>
                          <a:pt x="2352293" y="166875"/>
                          <a:pt x="2452598" y="315240"/>
                          <a:pt x="2536244" y="436366"/>
                        </a:cubicBezTo>
                        <a:lnTo>
                          <a:pt x="2582796" y="503111"/>
                        </a:lnTo>
                        <a:lnTo>
                          <a:pt x="2812724" y="526292"/>
                        </a:lnTo>
                        <a:lnTo>
                          <a:pt x="3193578" y="193918"/>
                        </a:lnTo>
                        <a:cubicBezTo>
                          <a:pt x="3238351" y="159334"/>
                          <a:pt x="3282532" y="150101"/>
                          <a:pt x="3324058" y="154717"/>
                        </a:cubicBezTo>
                        <a:cubicBezTo>
                          <a:pt x="3365585" y="159334"/>
                          <a:pt x="3404463" y="177806"/>
                          <a:pt x="3438622" y="198633"/>
                        </a:cubicBezTo>
                        <a:lnTo>
                          <a:pt x="3903151" y="465090"/>
                        </a:lnTo>
                        <a:cubicBezTo>
                          <a:pt x="3965936" y="497948"/>
                          <a:pt x="4007503" y="601539"/>
                          <a:pt x="3978324" y="714566"/>
                        </a:cubicBezTo>
                        <a:cubicBezTo>
                          <a:pt x="3973408" y="812839"/>
                          <a:pt x="3913374" y="984172"/>
                          <a:pt x="3882227" y="1107410"/>
                        </a:cubicBezTo>
                        <a:lnTo>
                          <a:pt x="3874663" y="1149634"/>
                        </a:lnTo>
                        <a:lnTo>
                          <a:pt x="4028946" y="1336630"/>
                        </a:lnTo>
                        <a:lnTo>
                          <a:pt x="4032198" y="1342616"/>
                        </a:lnTo>
                        <a:lnTo>
                          <a:pt x="4541892" y="1386002"/>
                        </a:lnTo>
                        <a:cubicBezTo>
                          <a:pt x="4654072" y="1400733"/>
                          <a:pt x="4692686" y="1485283"/>
                          <a:pt x="4711308" y="1563103"/>
                        </a:cubicBezTo>
                        <a:lnTo>
                          <a:pt x="4849859" y="2080395"/>
                        </a:lnTo>
                        <a:cubicBezTo>
                          <a:pt x="4870824" y="2148084"/>
                          <a:pt x="4826661" y="2250599"/>
                          <a:pt x="4725935" y="2309597"/>
                        </a:cubicBezTo>
                        <a:cubicBezTo>
                          <a:pt x="4678744" y="2338217"/>
                          <a:pt x="4459570" y="2487331"/>
                          <a:pt x="4349663" y="2555866"/>
                        </a:cubicBezTo>
                        <a:lnTo>
                          <a:pt x="4342847" y="2559942"/>
                        </a:lnTo>
                        <a:lnTo>
                          <a:pt x="4319925" y="2787325"/>
                        </a:lnTo>
                        <a:lnTo>
                          <a:pt x="4649087" y="3178707"/>
                        </a:lnTo>
                        <a:cubicBezTo>
                          <a:pt x="4718256" y="3268247"/>
                          <a:pt x="4686026" y="3355428"/>
                          <a:pt x="4644367" y="3423750"/>
                        </a:cubicBezTo>
                        <a:lnTo>
                          <a:pt x="4377915" y="3888279"/>
                        </a:lnTo>
                        <a:cubicBezTo>
                          <a:pt x="4345058" y="3951064"/>
                          <a:pt x="4241466" y="3992625"/>
                          <a:pt x="4128439" y="3963452"/>
                        </a:cubicBezTo>
                        <a:cubicBezTo>
                          <a:pt x="4084852" y="3952912"/>
                          <a:pt x="3904671" y="3918736"/>
                          <a:pt x="3770910" y="3890795"/>
                        </a:cubicBezTo>
                        <a:lnTo>
                          <a:pt x="3677374" y="3870031"/>
                        </a:lnTo>
                        <a:lnTo>
                          <a:pt x="3509040" y="4008915"/>
                        </a:lnTo>
                        <a:lnTo>
                          <a:pt x="3498402" y="4014689"/>
                        </a:lnTo>
                        <a:lnTo>
                          <a:pt x="3458136" y="4515949"/>
                        </a:lnTo>
                        <a:cubicBezTo>
                          <a:pt x="3444401" y="4628256"/>
                          <a:pt x="3360202" y="4667624"/>
                          <a:pt x="3282549" y="4686943"/>
                        </a:cubicBezTo>
                        <a:lnTo>
                          <a:pt x="2766511" y="4830092"/>
                        </a:lnTo>
                        <a:cubicBezTo>
                          <a:pt x="2699012" y="4851662"/>
                          <a:pt x="2596111" y="4808414"/>
                          <a:pt x="2536215" y="4708218"/>
                        </a:cubicBezTo>
                        <a:cubicBezTo>
                          <a:pt x="2507174" y="4661287"/>
                          <a:pt x="2356115" y="4443453"/>
                          <a:pt x="2286601" y="4334157"/>
                        </a:cubicBezTo>
                        <a:lnTo>
                          <a:pt x="2279290" y="4322166"/>
                        </a:lnTo>
                        <a:lnTo>
                          <a:pt x="2059926" y="4300050"/>
                        </a:lnTo>
                        <a:lnTo>
                          <a:pt x="1662447" y="4621763"/>
                        </a:lnTo>
                        <a:cubicBezTo>
                          <a:pt x="1572906" y="4690932"/>
                          <a:pt x="1485720" y="4658708"/>
                          <a:pt x="1417403" y="4617049"/>
                        </a:cubicBezTo>
                        <a:lnTo>
                          <a:pt x="952874" y="4350597"/>
                        </a:lnTo>
                        <a:cubicBezTo>
                          <a:pt x="890089" y="4317740"/>
                          <a:pt x="848522" y="4214148"/>
                          <a:pt x="877701" y="4101121"/>
                        </a:cubicBezTo>
                        <a:cubicBezTo>
                          <a:pt x="888241" y="4057534"/>
                          <a:pt x="922417" y="3877348"/>
                          <a:pt x="950358" y="3743587"/>
                        </a:cubicBezTo>
                        <a:lnTo>
                          <a:pt x="970805" y="3651484"/>
                        </a:lnTo>
                        <a:lnTo>
                          <a:pt x="856356" y="3512773"/>
                        </a:lnTo>
                        <a:lnTo>
                          <a:pt x="769446" y="3487168"/>
                        </a:lnTo>
                        <a:cubicBezTo>
                          <a:pt x="628254" y="3460217"/>
                          <a:pt x="439214" y="3455359"/>
                          <a:pt x="302810" y="3432558"/>
                        </a:cubicBezTo>
                        <a:cubicBezTo>
                          <a:pt x="190843" y="3416250"/>
                          <a:pt x="153420" y="3331170"/>
                          <a:pt x="135887" y="3253097"/>
                        </a:cubicBezTo>
                        <a:lnTo>
                          <a:pt x="4612" y="2733911"/>
                        </a:lnTo>
                        <a:cubicBezTo>
                          <a:pt x="-15397" y="2665934"/>
                          <a:pt x="30193" y="2564052"/>
                          <a:pt x="131742" y="2506476"/>
                        </a:cubicBezTo>
                        <a:cubicBezTo>
                          <a:pt x="179324" y="2478518"/>
                          <a:pt x="400571" y="2326244"/>
                          <a:pt x="511433" y="2256131"/>
                        </a:cubicBezTo>
                        <a:lnTo>
                          <a:pt x="524621" y="2248130"/>
                        </a:lnTo>
                        <a:lnTo>
                          <a:pt x="543019" y="2065630"/>
                        </a:lnTo>
                        <a:lnTo>
                          <a:pt x="392616" y="1862021"/>
                        </a:lnTo>
                        <a:cubicBezTo>
                          <a:pt x="330453" y="1793560"/>
                          <a:pt x="265296" y="1727592"/>
                          <a:pt x="209712" y="1653651"/>
                        </a:cubicBezTo>
                        <a:cubicBezTo>
                          <a:pt x="140543" y="1564110"/>
                          <a:pt x="172768" y="1476924"/>
                          <a:pt x="214427" y="1408607"/>
                        </a:cubicBezTo>
                        <a:lnTo>
                          <a:pt x="480879" y="944079"/>
                        </a:lnTo>
                        <a:cubicBezTo>
                          <a:pt x="505522" y="896986"/>
                          <a:pt x="569959" y="861837"/>
                          <a:pt x="648320" y="859512"/>
                        </a:cubicBezTo>
                        <a:cubicBezTo>
                          <a:pt x="674437" y="858740"/>
                          <a:pt x="702102" y="861613"/>
                          <a:pt x="730361" y="868906"/>
                        </a:cubicBezTo>
                        <a:cubicBezTo>
                          <a:pt x="770598" y="878634"/>
                          <a:pt x="953265" y="930074"/>
                          <a:pt x="1107548" y="964733"/>
                        </a:cubicBezTo>
                        <a:lnTo>
                          <a:pt x="1163984" y="975699"/>
                        </a:lnTo>
                        <a:lnTo>
                          <a:pt x="1356656" y="816725"/>
                        </a:lnTo>
                        <a:lnTo>
                          <a:pt x="1394665" y="796099"/>
                        </a:lnTo>
                        <a:lnTo>
                          <a:pt x="1397837" y="633510"/>
                        </a:lnTo>
                        <a:cubicBezTo>
                          <a:pt x="1395063" y="518273"/>
                          <a:pt x="1387476" y="400377"/>
                          <a:pt x="1405585" y="304694"/>
                        </a:cubicBezTo>
                        <a:cubicBezTo>
                          <a:pt x="1421605" y="192687"/>
                          <a:pt x="1506587" y="155046"/>
                          <a:pt x="1584615" y="137310"/>
                        </a:cubicBezTo>
                        <a:lnTo>
                          <a:pt x="2103461" y="4700"/>
                        </a:lnTo>
                        <a:cubicBezTo>
                          <a:pt x="2120443" y="-348"/>
                          <a:pt x="2139554" y="-1298"/>
                          <a:pt x="2159575" y="1696"/>
                        </a:cubicBezTo>
                        <a:close/>
                      </a:path>
                    </a:pathLst>
                  </a:custGeom>
                  <a:solidFill>
                    <a:srgbClr val="0A31BE"/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wrap="square" rtlCol="0" anchor="ctr">
                    <a:noAutofit/>
                  </a:bodyPr>
                  <a:lstStyle/>
                  <a:p>
                    <a:pPr algn="ctr">
                      <a:defRPr/>
                    </a:pPr>
                    <a:endParaRPr lang="en-US" kern="0"/>
                  </a:p>
                </p:txBody>
              </p:sp>
            </p:grpSp>
            <p:sp>
              <p:nvSpPr>
                <p:cNvPr id="29" name="Freeform 110">
                  <a:extLst>
                    <a:ext uri="{FF2B5EF4-FFF2-40B4-BE49-F238E27FC236}">
                      <a16:creationId xmlns:a16="http://schemas.microsoft.com/office/drawing/2014/main" id="{E9C4B29C-CB17-0BB5-A959-A9F557DAC43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660" y="6591965"/>
                  <a:ext cx="39922" cy="38872"/>
                </a:xfrm>
                <a:prstGeom prst="ellipse">
                  <a:avLst/>
                </a:prstGeom>
                <a:solidFill>
                  <a:srgbClr val="0A31BE"/>
                </a:solidFill>
                <a:ln w="3175">
                  <a:solidFill>
                    <a:schemeClr val="bg1">
                      <a:lumMod val="50000"/>
                    </a:schemeClr>
                  </a:solidFill>
                  <a:prstDash val="solid"/>
                  <a:round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en-US" kern="0"/>
                </a:p>
              </p:txBody>
            </p:sp>
          </p:grpSp>
          <p:sp>
            <p:nvSpPr>
              <p:cNvPr id="27" name="Freeform 130">
                <a:extLst>
                  <a:ext uri="{FF2B5EF4-FFF2-40B4-BE49-F238E27FC236}">
                    <a16:creationId xmlns:a16="http://schemas.microsoft.com/office/drawing/2014/main" id="{DC854708-089A-1BEC-B5CE-F7B75332834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429542" y="978289"/>
                <a:ext cx="476073" cy="760957"/>
              </a:xfrm>
              <a:custGeom>
                <a:avLst/>
                <a:gdLst>
                  <a:gd name="T0" fmla="*/ 269 w 269"/>
                  <a:gd name="T1" fmla="*/ 138 h 429"/>
                  <a:gd name="T2" fmla="*/ 135 w 269"/>
                  <a:gd name="T3" fmla="*/ 0 h 429"/>
                  <a:gd name="T4" fmla="*/ 0 w 269"/>
                  <a:gd name="T5" fmla="*/ 138 h 429"/>
                  <a:gd name="T6" fmla="*/ 129 w 269"/>
                  <a:gd name="T7" fmla="*/ 275 h 429"/>
                  <a:gd name="T8" fmla="*/ 129 w 269"/>
                  <a:gd name="T9" fmla="*/ 397 h 429"/>
                  <a:gd name="T10" fmla="*/ 119 w 269"/>
                  <a:gd name="T11" fmla="*/ 413 h 429"/>
                  <a:gd name="T12" fmla="*/ 135 w 269"/>
                  <a:gd name="T13" fmla="*/ 429 h 429"/>
                  <a:gd name="T14" fmla="*/ 151 w 269"/>
                  <a:gd name="T15" fmla="*/ 413 h 429"/>
                  <a:gd name="T16" fmla="*/ 140 w 269"/>
                  <a:gd name="T17" fmla="*/ 397 h 429"/>
                  <a:gd name="T18" fmla="*/ 140 w 269"/>
                  <a:gd name="T19" fmla="*/ 275 h 429"/>
                  <a:gd name="T20" fmla="*/ 269 w 269"/>
                  <a:gd name="T21" fmla="*/ 138 h 429"/>
                  <a:gd name="T22" fmla="*/ 11 w 269"/>
                  <a:gd name="T23" fmla="*/ 138 h 429"/>
                  <a:gd name="T24" fmla="*/ 135 w 269"/>
                  <a:gd name="T25" fmla="*/ 11 h 429"/>
                  <a:gd name="T26" fmla="*/ 258 w 269"/>
                  <a:gd name="T27" fmla="*/ 138 h 429"/>
                  <a:gd name="T28" fmla="*/ 135 w 269"/>
                  <a:gd name="T29" fmla="*/ 264 h 429"/>
                  <a:gd name="T30" fmla="*/ 11 w 269"/>
                  <a:gd name="T31" fmla="*/ 138 h 4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69" h="429">
                    <a:moveTo>
                      <a:pt x="269" y="138"/>
                    </a:moveTo>
                    <a:cubicBezTo>
                      <a:pt x="269" y="62"/>
                      <a:pt x="209" y="0"/>
                      <a:pt x="135" y="0"/>
                    </a:cubicBezTo>
                    <a:cubicBezTo>
                      <a:pt x="61" y="0"/>
                      <a:pt x="0" y="62"/>
                      <a:pt x="0" y="138"/>
                    </a:cubicBezTo>
                    <a:cubicBezTo>
                      <a:pt x="0" y="212"/>
                      <a:pt x="58" y="272"/>
                      <a:pt x="129" y="275"/>
                    </a:cubicBezTo>
                    <a:cubicBezTo>
                      <a:pt x="129" y="397"/>
                      <a:pt x="129" y="397"/>
                      <a:pt x="129" y="397"/>
                    </a:cubicBezTo>
                    <a:cubicBezTo>
                      <a:pt x="123" y="399"/>
                      <a:pt x="119" y="405"/>
                      <a:pt x="119" y="413"/>
                    </a:cubicBezTo>
                    <a:cubicBezTo>
                      <a:pt x="119" y="422"/>
                      <a:pt x="126" y="429"/>
                      <a:pt x="135" y="429"/>
                    </a:cubicBezTo>
                    <a:cubicBezTo>
                      <a:pt x="143" y="429"/>
                      <a:pt x="151" y="422"/>
                      <a:pt x="151" y="413"/>
                    </a:cubicBezTo>
                    <a:cubicBezTo>
                      <a:pt x="151" y="405"/>
                      <a:pt x="146" y="399"/>
                      <a:pt x="140" y="397"/>
                    </a:cubicBezTo>
                    <a:cubicBezTo>
                      <a:pt x="140" y="275"/>
                      <a:pt x="140" y="275"/>
                      <a:pt x="140" y="275"/>
                    </a:cubicBezTo>
                    <a:cubicBezTo>
                      <a:pt x="211" y="272"/>
                      <a:pt x="269" y="212"/>
                      <a:pt x="269" y="138"/>
                    </a:cubicBezTo>
                    <a:moveTo>
                      <a:pt x="11" y="138"/>
                    </a:moveTo>
                    <a:cubicBezTo>
                      <a:pt x="11" y="68"/>
                      <a:pt x="67" y="11"/>
                      <a:pt x="135" y="11"/>
                    </a:cubicBezTo>
                    <a:cubicBezTo>
                      <a:pt x="203" y="11"/>
                      <a:pt x="258" y="68"/>
                      <a:pt x="258" y="138"/>
                    </a:cubicBezTo>
                    <a:cubicBezTo>
                      <a:pt x="258" y="207"/>
                      <a:pt x="203" y="264"/>
                      <a:pt x="135" y="264"/>
                    </a:cubicBezTo>
                    <a:cubicBezTo>
                      <a:pt x="67" y="264"/>
                      <a:pt x="11" y="207"/>
                      <a:pt x="11" y="138"/>
                    </a:cubicBezTo>
                  </a:path>
                </a:pathLst>
              </a:custGeom>
              <a:solidFill>
                <a:srgbClr val="C00000"/>
              </a:solidFill>
              <a:ln>
                <a:solidFill>
                  <a:srgbClr val="FF0000"/>
                </a:solidFill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</p:grpSp>
        <p:pic>
          <p:nvPicPr>
            <p:cNvPr id="18" name="Picture 112">
              <a:extLst>
                <a:ext uri="{FF2B5EF4-FFF2-40B4-BE49-F238E27FC236}">
                  <a16:creationId xmlns:a16="http://schemas.microsoft.com/office/drawing/2014/main" id="{96CE5E75-D29F-713A-735E-C2CDCB6B0B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934" t="35265" r="13155" b="31318"/>
            <a:stretch/>
          </p:blipFill>
          <p:spPr>
            <a:xfrm rot="21405931">
              <a:off x="10747861" y="1757758"/>
              <a:ext cx="273326" cy="50257"/>
            </a:xfrm>
            <a:prstGeom prst="rect">
              <a:avLst/>
            </a:prstGeom>
          </p:spPr>
        </p:pic>
        <p:sp>
          <p:nvSpPr>
            <p:cNvPr id="19" name="TextBox 113">
              <a:extLst>
                <a:ext uri="{FF2B5EF4-FFF2-40B4-BE49-F238E27FC236}">
                  <a16:creationId xmlns:a16="http://schemas.microsoft.com/office/drawing/2014/main" id="{A0CCF699-BF15-9A5A-97FF-BD493C81F2F9}"/>
                </a:ext>
              </a:extLst>
            </p:cNvPr>
            <p:cNvSpPr txBox="1"/>
            <p:nvPr/>
          </p:nvSpPr>
          <p:spPr>
            <a:xfrm>
              <a:off x="9511224" y="1895280"/>
              <a:ext cx="356188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2400" b="1">
                  <a:latin typeface="Arial" panose="020B0604020202020204" pitchFamily="34" charset="0"/>
                  <a:cs typeface="Arial" panose="020B0604020202020204" pitchFamily="34" charset="0"/>
                </a:rPr>
                <a:t>6</a:t>
              </a:r>
            </a:p>
          </p:txBody>
        </p:sp>
        <p:sp>
          <p:nvSpPr>
            <p:cNvPr id="20" name="Rectangle 114">
              <a:extLst>
                <a:ext uri="{FF2B5EF4-FFF2-40B4-BE49-F238E27FC236}">
                  <a16:creationId xmlns:a16="http://schemas.microsoft.com/office/drawing/2014/main" id="{1D4E7D8F-39BB-F77D-F4EC-BB42B9B93B9A}"/>
                </a:ext>
              </a:extLst>
            </p:cNvPr>
            <p:cNvSpPr/>
            <p:nvPr/>
          </p:nvSpPr>
          <p:spPr>
            <a:xfrm>
              <a:off x="9806156" y="1801836"/>
              <a:ext cx="2483376" cy="1200329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r>
                <a:rPr lang="en-US" sz="1200" b="1" dirty="0">
                  <a:cs typeface="Arial" panose="020B0604020202020204" pitchFamily="34" charset="0"/>
                </a:rPr>
                <a:t>SUSTENTAÇÃO</a:t>
              </a:r>
              <a:r>
                <a:rPr lang="en-US" sz="1200" dirty="0">
                  <a:cs typeface="Arial" panose="020B0604020202020204" pitchFamily="34" charset="0"/>
                </a:rPr>
                <a:t>:</a:t>
              </a:r>
            </a:p>
            <a:p>
              <a:r>
                <a:rPr lang="en-US" sz="1200" u="sng" dirty="0" err="1">
                  <a:cs typeface="Arial" panose="020B0604020202020204" pitchFamily="34" charset="0"/>
                </a:rPr>
                <a:t>Indicadores</a:t>
              </a:r>
              <a:r>
                <a:rPr lang="en-US" sz="1200" u="sng" dirty="0">
                  <a:cs typeface="Arial" panose="020B0604020202020204" pitchFamily="34" charset="0"/>
                </a:rPr>
                <a:t> (</a:t>
              </a:r>
              <a:r>
                <a:rPr lang="en-US" sz="1200" u="sng" dirty="0" err="1">
                  <a:cs typeface="Arial" panose="020B0604020202020204" pitchFamily="34" charset="0"/>
                </a:rPr>
                <a:t>Monitoramento</a:t>
              </a:r>
              <a:r>
                <a:rPr lang="en-US" sz="1200" u="sng" dirty="0">
                  <a:cs typeface="Arial" panose="020B0604020202020204" pitchFamily="34" charset="0"/>
                </a:rPr>
                <a:t>)</a:t>
              </a:r>
            </a:p>
            <a:p>
              <a:pPr marL="628650" lvl="1" indent="-171450">
                <a:buFont typeface="Wingdings" panose="05000000000000000000" pitchFamily="2" charset="2"/>
                <a:buChar char="Ø"/>
              </a:pPr>
              <a:r>
                <a:rPr lang="en-US" sz="1200" dirty="0">
                  <a:cs typeface="Arial" panose="020B0604020202020204" pitchFamily="34" charset="0"/>
                </a:rPr>
                <a:t>Feedback </a:t>
              </a:r>
              <a:r>
                <a:rPr lang="en-US" sz="1200" dirty="0" err="1">
                  <a:cs typeface="Arial" panose="020B0604020202020204" pitchFamily="34" charset="0"/>
                </a:rPr>
                <a:t>periódicos</a:t>
              </a:r>
              <a:endParaRPr lang="en-US" sz="1200" dirty="0">
                <a:cs typeface="Arial" panose="020B0604020202020204" pitchFamily="34" charset="0"/>
              </a:endParaRPr>
            </a:p>
            <a:p>
              <a:pPr marL="628650" lvl="1" indent="-171450">
                <a:buFont typeface="Wingdings" panose="05000000000000000000" pitchFamily="2" charset="2"/>
                <a:buChar char="Ø"/>
              </a:pPr>
              <a:r>
                <a:rPr lang="en-US" sz="1200" dirty="0" err="1">
                  <a:cs typeface="Arial" panose="020B0604020202020204" pitchFamily="34" charset="0"/>
                </a:rPr>
                <a:t>Ações</a:t>
              </a:r>
              <a:r>
                <a:rPr lang="en-US" sz="1200" dirty="0">
                  <a:cs typeface="Arial" panose="020B0604020202020204" pitchFamily="34" charset="0"/>
                </a:rPr>
                <a:t> </a:t>
              </a:r>
              <a:r>
                <a:rPr lang="en-US" sz="1200" dirty="0" err="1">
                  <a:cs typeface="Arial" panose="020B0604020202020204" pitchFamily="34" charset="0"/>
                </a:rPr>
                <a:t>corretivas</a:t>
              </a:r>
              <a:r>
                <a:rPr lang="en-US" sz="1200" dirty="0">
                  <a:cs typeface="Arial" panose="020B0604020202020204" pitchFamily="34" charset="0"/>
                </a:rPr>
                <a:t> e </a:t>
              </a:r>
              <a:r>
                <a:rPr lang="en-US" sz="1200" dirty="0" err="1">
                  <a:cs typeface="Arial" panose="020B0604020202020204" pitchFamily="34" charset="0"/>
                </a:rPr>
                <a:t>preventivas</a:t>
              </a:r>
              <a:endParaRPr lang="en-US" sz="1200" dirty="0">
                <a:cs typeface="Arial" panose="020B0604020202020204" pitchFamily="34" charset="0"/>
              </a:endParaRPr>
            </a:p>
            <a:p>
              <a:pPr marL="628650" lvl="1" indent="-171450">
                <a:buFont typeface="Wingdings" panose="05000000000000000000" pitchFamily="2" charset="2"/>
                <a:buChar char="Ø"/>
              </a:pPr>
              <a:r>
                <a:rPr lang="en-US" sz="1200" dirty="0" err="1">
                  <a:cs typeface="Arial" panose="020B0604020202020204" pitchFamily="34" charset="0"/>
                </a:rPr>
                <a:t>Melhoria</a:t>
              </a:r>
              <a:r>
                <a:rPr lang="en-US" sz="1200" dirty="0">
                  <a:cs typeface="Arial" panose="020B0604020202020204" pitchFamily="34" charset="0"/>
                </a:rPr>
                <a:t> </a:t>
              </a:r>
              <a:r>
                <a:rPr lang="en-US" sz="1200" dirty="0" err="1">
                  <a:cs typeface="Arial" panose="020B0604020202020204" pitchFamily="34" charset="0"/>
                </a:rPr>
                <a:t>Contínua</a:t>
              </a:r>
              <a:r>
                <a:rPr lang="en-US" sz="1200" dirty="0">
                  <a:cs typeface="Arial" panose="020B0604020202020204" pitchFamily="34" charset="0"/>
                </a:rPr>
                <a:t> (PDCA)</a:t>
              </a:r>
            </a:p>
          </p:txBody>
        </p:sp>
        <p:grpSp>
          <p:nvGrpSpPr>
            <p:cNvPr id="21" name="Group 115">
              <a:extLst>
                <a:ext uri="{FF2B5EF4-FFF2-40B4-BE49-F238E27FC236}">
                  <a16:creationId xmlns:a16="http://schemas.microsoft.com/office/drawing/2014/main" id="{FB34FF50-D31F-84A2-E7D4-109D92F87E49}"/>
                </a:ext>
              </a:extLst>
            </p:cNvPr>
            <p:cNvGrpSpPr/>
            <p:nvPr/>
          </p:nvGrpSpPr>
          <p:grpSpPr>
            <a:xfrm>
              <a:off x="7442205" y="1130764"/>
              <a:ext cx="402466" cy="422337"/>
              <a:chOff x="7461148" y="841825"/>
              <a:chExt cx="577796" cy="599158"/>
            </a:xfrm>
            <a:solidFill>
              <a:srgbClr val="0A31BE"/>
            </a:solidFill>
          </p:grpSpPr>
          <p:sp>
            <p:nvSpPr>
              <p:cNvPr id="23" name="Freeform 162">
                <a:extLst>
                  <a:ext uri="{FF2B5EF4-FFF2-40B4-BE49-F238E27FC236}">
                    <a16:creationId xmlns:a16="http://schemas.microsoft.com/office/drawing/2014/main" id="{68B25414-792E-9FFB-B48A-4317BAF43B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15395" y="841825"/>
                <a:ext cx="135774" cy="130464"/>
              </a:xfrm>
              <a:custGeom>
                <a:avLst/>
                <a:gdLst>
                  <a:gd name="T0" fmla="*/ 31 w 62"/>
                  <a:gd name="T1" fmla="*/ 63 h 63"/>
                  <a:gd name="T2" fmla="*/ 29 w 62"/>
                  <a:gd name="T3" fmla="*/ 63 h 63"/>
                  <a:gd name="T4" fmla="*/ 8 w 62"/>
                  <a:gd name="T5" fmla="*/ 52 h 63"/>
                  <a:gd name="T6" fmla="*/ 1 w 62"/>
                  <a:gd name="T7" fmla="*/ 29 h 63"/>
                  <a:gd name="T8" fmla="*/ 11 w 62"/>
                  <a:gd name="T9" fmla="*/ 8 h 63"/>
                  <a:gd name="T10" fmla="*/ 33 w 62"/>
                  <a:gd name="T11" fmla="*/ 1 h 63"/>
                  <a:gd name="T12" fmla="*/ 61 w 62"/>
                  <a:gd name="T13" fmla="*/ 34 h 63"/>
                  <a:gd name="T14" fmla="*/ 51 w 62"/>
                  <a:gd name="T15" fmla="*/ 55 h 63"/>
                  <a:gd name="T16" fmla="*/ 31 w 62"/>
                  <a:gd name="T17" fmla="*/ 63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2" h="63">
                    <a:moveTo>
                      <a:pt x="31" y="63"/>
                    </a:moveTo>
                    <a:cubicBezTo>
                      <a:pt x="30" y="63"/>
                      <a:pt x="30" y="63"/>
                      <a:pt x="29" y="63"/>
                    </a:cubicBezTo>
                    <a:cubicBezTo>
                      <a:pt x="21" y="62"/>
                      <a:pt x="13" y="58"/>
                      <a:pt x="8" y="52"/>
                    </a:cubicBezTo>
                    <a:cubicBezTo>
                      <a:pt x="3" y="46"/>
                      <a:pt x="0" y="38"/>
                      <a:pt x="1" y="29"/>
                    </a:cubicBezTo>
                    <a:cubicBezTo>
                      <a:pt x="1" y="21"/>
                      <a:pt x="5" y="14"/>
                      <a:pt x="11" y="8"/>
                    </a:cubicBezTo>
                    <a:cubicBezTo>
                      <a:pt x="17" y="3"/>
                      <a:pt x="25" y="0"/>
                      <a:pt x="33" y="1"/>
                    </a:cubicBezTo>
                    <a:cubicBezTo>
                      <a:pt x="50" y="2"/>
                      <a:pt x="62" y="17"/>
                      <a:pt x="61" y="34"/>
                    </a:cubicBezTo>
                    <a:cubicBezTo>
                      <a:pt x="61" y="42"/>
                      <a:pt x="57" y="50"/>
                      <a:pt x="51" y="55"/>
                    </a:cubicBezTo>
                    <a:cubicBezTo>
                      <a:pt x="45" y="60"/>
                      <a:pt x="38" y="63"/>
                      <a:pt x="31" y="63"/>
                    </a:cubicBezTo>
                    <a:close/>
                  </a:path>
                </a:pathLst>
              </a:custGeom>
              <a:grpFill/>
              <a:ln>
                <a:solidFill>
                  <a:srgbClr val="0A31BE"/>
                </a:solidFill>
              </a:ln>
              <a:effec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4" name="Freeform 163">
                <a:extLst>
                  <a:ext uri="{FF2B5EF4-FFF2-40B4-BE49-F238E27FC236}">
                    <a16:creationId xmlns:a16="http://schemas.microsoft.com/office/drawing/2014/main" id="{6225B45E-26F1-C66C-272B-C379CD5075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61148" y="943296"/>
                <a:ext cx="577796" cy="497687"/>
              </a:xfrm>
              <a:custGeom>
                <a:avLst/>
                <a:gdLst>
                  <a:gd name="T0" fmla="*/ 204 w 264"/>
                  <a:gd name="T1" fmla="*/ 240 h 240"/>
                  <a:gd name="T2" fmla="*/ 190 w 264"/>
                  <a:gd name="T3" fmla="*/ 232 h 240"/>
                  <a:gd name="T4" fmla="*/ 189 w 264"/>
                  <a:gd name="T5" fmla="*/ 224 h 240"/>
                  <a:gd name="T6" fmla="*/ 175 w 264"/>
                  <a:gd name="T7" fmla="*/ 173 h 240"/>
                  <a:gd name="T8" fmla="*/ 151 w 264"/>
                  <a:gd name="T9" fmla="*/ 151 h 240"/>
                  <a:gd name="T10" fmla="*/ 116 w 264"/>
                  <a:gd name="T11" fmla="*/ 102 h 240"/>
                  <a:gd name="T12" fmla="*/ 137 w 264"/>
                  <a:gd name="T13" fmla="*/ 50 h 240"/>
                  <a:gd name="T14" fmla="*/ 124 w 264"/>
                  <a:gd name="T15" fmla="*/ 47 h 240"/>
                  <a:gd name="T16" fmla="*/ 96 w 264"/>
                  <a:gd name="T17" fmla="*/ 63 h 240"/>
                  <a:gd name="T18" fmla="*/ 94 w 264"/>
                  <a:gd name="T19" fmla="*/ 71 h 240"/>
                  <a:gd name="T20" fmla="*/ 89 w 264"/>
                  <a:gd name="T21" fmla="*/ 76 h 240"/>
                  <a:gd name="T22" fmla="*/ 93 w 264"/>
                  <a:gd name="T23" fmla="*/ 96 h 240"/>
                  <a:gd name="T24" fmla="*/ 92 w 264"/>
                  <a:gd name="T25" fmla="*/ 97 h 240"/>
                  <a:gd name="T26" fmla="*/ 46 w 264"/>
                  <a:gd name="T27" fmla="*/ 130 h 240"/>
                  <a:gd name="T28" fmla="*/ 0 w 264"/>
                  <a:gd name="T29" fmla="*/ 60 h 240"/>
                  <a:gd name="T30" fmla="*/ 2 w 264"/>
                  <a:gd name="T31" fmla="*/ 58 h 240"/>
                  <a:gd name="T32" fmla="*/ 53 w 264"/>
                  <a:gd name="T33" fmla="*/ 27 h 240"/>
                  <a:gd name="T34" fmla="*/ 65 w 264"/>
                  <a:gd name="T35" fmla="*/ 40 h 240"/>
                  <a:gd name="T36" fmla="*/ 78 w 264"/>
                  <a:gd name="T37" fmla="*/ 37 h 240"/>
                  <a:gd name="T38" fmla="*/ 115 w 264"/>
                  <a:gd name="T39" fmla="*/ 13 h 240"/>
                  <a:gd name="T40" fmla="*/ 116 w 264"/>
                  <a:gd name="T41" fmla="*/ 13 h 240"/>
                  <a:gd name="T42" fmla="*/ 194 w 264"/>
                  <a:gd name="T43" fmla="*/ 29 h 240"/>
                  <a:gd name="T44" fmla="*/ 196 w 264"/>
                  <a:gd name="T45" fmla="*/ 31 h 240"/>
                  <a:gd name="T46" fmla="*/ 214 w 264"/>
                  <a:gd name="T47" fmla="*/ 61 h 240"/>
                  <a:gd name="T48" fmla="*/ 241 w 264"/>
                  <a:gd name="T49" fmla="*/ 40 h 240"/>
                  <a:gd name="T50" fmla="*/ 242 w 264"/>
                  <a:gd name="T51" fmla="*/ 40 h 240"/>
                  <a:gd name="T52" fmla="*/ 258 w 264"/>
                  <a:gd name="T53" fmla="*/ 42 h 240"/>
                  <a:gd name="T54" fmla="*/ 259 w 264"/>
                  <a:gd name="T55" fmla="*/ 62 h 240"/>
                  <a:gd name="T56" fmla="*/ 259 w 264"/>
                  <a:gd name="T57" fmla="*/ 62 h 240"/>
                  <a:gd name="T58" fmla="*/ 259 w 264"/>
                  <a:gd name="T59" fmla="*/ 63 h 240"/>
                  <a:gd name="T60" fmla="*/ 206 w 264"/>
                  <a:gd name="T61" fmla="*/ 101 h 240"/>
                  <a:gd name="T62" fmla="*/ 206 w 264"/>
                  <a:gd name="T63" fmla="*/ 101 h 240"/>
                  <a:gd name="T64" fmla="*/ 182 w 264"/>
                  <a:gd name="T65" fmla="*/ 77 h 240"/>
                  <a:gd name="T66" fmla="*/ 172 w 264"/>
                  <a:gd name="T67" fmla="*/ 125 h 240"/>
                  <a:gd name="T68" fmla="*/ 180 w 264"/>
                  <a:gd name="T69" fmla="*/ 133 h 240"/>
                  <a:gd name="T70" fmla="*/ 208 w 264"/>
                  <a:gd name="T71" fmla="*/ 164 h 240"/>
                  <a:gd name="T72" fmla="*/ 219 w 264"/>
                  <a:gd name="T73" fmla="*/ 234 h 240"/>
                  <a:gd name="T74" fmla="*/ 206 w 264"/>
                  <a:gd name="T75" fmla="*/ 240 h 240"/>
                  <a:gd name="T76" fmla="*/ 204 w 264"/>
                  <a:gd name="T77" fmla="*/ 240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" h="240">
                    <a:moveTo>
                      <a:pt x="204" y="240"/>
                    </a:moveTo>
                    <a:cubicBezTo>
                      <a:pt x="196" y="240"/>
                      <a:pt x="192" y="237"/>
                      <a:pt x="190" y="232"/>
                    </a:cubicBezTo>
                    <a:cubicBezTo>
                      <a:pt x="190" y="230"/>
                      <a:pt x="190" y="228"/>
                      <a:pt x="189" y="224"/>
                    </a:cubicBezTo>
                    <a:cubicBezTo>
                      <a:pt x="188" y="211"/>
                      <a:pt x="185" y="188"/>
                      <a:pt x="175" y="173"/>
                    </a:cubicBezTo>
                    <a:cubicBezTo>
                      <a:pt x="171" y="167"/>
                      <a:pt x="161" y="159"/>
                      <a:pt x="151" y="151"/>
                    </a:cubicBezTo>
                    <a:cubicBezTo>
                      <a:pt x="132" y="136"/>
                      <a:pt x="110" y="119"/>
                      <a:pt x="116" y="102"/>
                    </a:cubicBezTo>
                    <a:cubicBezTo>
                      <a:pt x="124" y="82"/>
                      <a:pt x="134" y="57"/>
                      <a:pt x="137" y="50"/>
                    </a:cubicBezTo>
                    <a:cubicBezTo>
                      <a:pt x="135" y="47"/>
                      <a:pt x="129" y="46"/>
                      <a:pt x="124" y="47"/>
                    </a:cubicBezTo>
                    <a:cubicBezTo>
                      <a:pt x="119" y="47"/>
                      <a:pt x="105" y="57"/>
                      <a:pt x="96" y="63"/>
                    </a:cubicBezTo>
                    <a:cubicBezTo>
                      <a:pt x="96" y="65"/>
                      <a:pt x="95" y="69"/>
                      <a:pt x="94" y="71"/>
                    </a:cubicBezTo>
                    <a:cubicBezTo>
                      <a:pt x="94" y="73"/>
                      <a:pt x="91" y="75"/>
                      <a:pt x="89" y="76"/>
                    </a:cubicBezTo>
                    <a:cubicBezTo>
                      <a:pt x="98" y="88"/>
                      <a:pt x="93" y="96"/>
                      <a:pt x="93" y="96"/>
                    </a:cubicBezTo>
                    <a:cubicBezTo>
                      <a:pt x="92" y="97"/>
                      <a:pt x="92" y="97"/>
                      <a:pt x="92" y="97"/>
                    </a:cubicBezTo>
                    <a:cubicBezTo>
                      <a:pt x="46" y="130"/>
                      <a:pt x="46" y="130"/>
                      <a:pt x="46" y="130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2" y="58"/>
                      <a:pt x="2" y="58"/>
                      <a:pt x="2" y="58"/>
                    </a:cubicBezTo>
                    <a:cubicBezTo>
                      <a:pt x="15" y="48"/>
                      <a:pt x="45" y="25"/>
                      <a:pt x="53" y="27"/>
                    </a:cubicBezTo>
                    <a:cubicBezTo>
                      <a:pt x="60" y="29"/>
                      <a:pt x="63" y="36"/>
                      <a:pt x="65" y="40"/>
                    </a:cubicBezTo>
                    <a:cubicBezTo>
                      <a:pt x="69" y="36"/>
                      <a:pt x="75" y="36"/>
                      <a:pt x="78" y="37"/>
                    </a:cubicBezTo>
                    <a:cubicBezTo>
                      <a:pt x="95" y="22"/>
                      <a:pt x="114" y="13"/>
                      <a:pt x="115" y="13"/>
                    </a:cubicBezTo>
                    <a:cubicBezTo>
                      <a:pt x="116" y="13"/>
                      <a:pt x="116" y="13"/>
                      <a:pt x="116" y="13"/>
                    </a:cubicBezTo>
                    <a:cubicBezTo>
                      <a:pt x="162" y="0"/>
                      <a:pt x="181" y="17"/>
                      <a:pt x="194" y="29"/>
                    </a:cubicBezTo>
                    <a:cubicBezTo>
                      <a:pt x="196" y="31"/>
                      <a:pt x="196" y="31"/>
                      <a:pt x="196" y="31"/>
                    </a:cubicBezTo>
                    <a:cubicBezTo>
                      <a:pt x="205" y="40"/>
                      <a:pt x="211" y="54"/>
                      <a:pt x="214" y="61"/>
                    </a:cubicBezTo>
                    <a:cubicBezTo>
                      <a:pt x="241" y="40"/>
                      <a:pt x="241" y="40"/>
                      <a:pt x="241" y="40"/>
                    </a:cubicBezTo>
                    <a:cubicBezTo>
                      <a:pt x="242" y="40"/>
                      <a:pt x="242" y="40"/>
                      <a:pt x="242" y="40"/>
                    </a:cubicBezTo>
                    <a:cubicBezTo>
                      <a:pt x="250" y="38"/>
                      <a:pt x="255" y="39"/>
                      <a:pt x="258" y="42"/>
                    </a:cubicBezTo>
                    <a:cubicBezTo>
                      <a:pt x="264" y="49"/>
                      <a:pt x="260" y="60"/>
                      <a:pt x="259" y="62"/>
                    </a:cubicBezTo>
                    <a:cubicBezTo>
                      <a:pt x="259" y="62"/>
                      <a:pt x="259" y="62"/>
                      <a:pt x="259" y="62"/>
                    </a:cubicBezTo>
                    <a:cubicBezTo>
                      <a:pt x="259" y="63"/>
                      <a:pt x="259" y="63"/>
                      <a:pt x="259" y="63"/>
                    </a:cubicBezTo>
                    <a:cubicBezTo>
                      <a:pt x="220" y="104"/>
                      <a:pt x="212" y="102"/>
                      <a:pt x="206" y="101"/>
                    </a:cubicBezTo>
                    <a:cubicBezTo>
                      <a:pt x="206" y="101"/>
                      <a:pt x="206" y="101"/>
                      <a:pt x="206" y="101"/>
                    </a:cubicBezTo>
                    <a:cubicBezTo>
                      <a:pt x="201" y="100"/>
                      <a:pt x="191" y="88"/>
                      <a:pt x="182" y="77"/>
                    </a:cubicBezTo>
                    <a:cubicBezTo>
                      <a:pt x="176" y="98"/>
                      <a:pt x="170" y="121"/>
                      <a:pt x="172" y="125"/>
                    </a:cubicBezTo>
                    <a:cubicBezTo>
                      <a:pt x="173" y="127"/>
                      <a:pt x="176" y="130"/>
                      <a:pt x="180" y="133"/>
                    </a:cubicBezTo>
                    <a:cubicBezTo>
                      <a:pt x="188" y="140"/>
                      <a:pt x="199" y="151"/>
                      <a:pt x="208" y="164"/>
                    </a:cubicBezTo>
                    <a:cubicBezTo>
                      <a:pt x="220" y="185"/>
                      <a:pt x="221" y="229"/>
                      <a:pt x="219" y="234"/>
                    </a:cubicBezTo>
                    <a:cubicBezTo>
                      <a:pt x="218" y="240"/>
                      <a:pt x="209" y="240"/>
                      <a:pt x="206" y="240"/>
                    </a:cubicBezTo>
                    <a:cubicBezTo>
                      <a:pt x="205" y="240"/>
                      <a:pt x="205" y="240"/>
                      <a:pt x="204" y="240"/>
                    </a:cubicBezTo>
                    <a:close/>
                  </a:path>
                </a:pathLst>
              </a:custGeom>
              <a:grpFill/>
              <a:ln>
                <a:solidFill>
                  <a:srgbClr val="0A31BE"/>
                </a:solidFill>
              </a:ln>
              <a:effec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5" name="Freeform 164">
                <a:extLst>
                  <a:ext uri="{FF2B5EF4-FFF2-40B4-BE49-F238E27FC236}">
                    <a16:creationId xmlns:a16="http://schemas.microsoft.com/office/drawing/2014/main" id="{C09C107E-6192-FFB5-1D72-9FBA294641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07101" y="1187789"/>
                <a:ext cx="251127" cy="166220"/>
              </a:xfrm>
              <a:custGeom>
                <a:avLst/>
                <a:gdLst>
                  <a:gd name="T0" fmla="*/ 80 w 115"/>
                  <a:gd name="T1" fmla="*/ 80 h 80"/>
                  <a:gd name="T2" fmla="*/ 10 w 115"/>
                  <a:gd name="T3" fmla="*/ 63 h 80"/>
                  <a:gd name="T4" fmla="*/ 9 w 115"/>
                  <a:gd name="T5" fmla="*/ 63 h 80"/>
                  <a:gd name="T6" fmla="*/ 2 w 115"/>
                  <a:gd name="T7" fmla="*/ 45 h 80"/>
                  <a:gd name="T8" fmla="*/ 16 w 115"/>
                  <a:gd name="T9" fmla="*/ 33 h 80"/>
                  <a:gd name="T10" fmla="*/ 72 w 115"/>
                  <a:gd name="T11" fmla="*/ 43 h 80"/>
                  <a:gd name="T12" fmla="*/ 88 w 115"/>
                  <a:gd name="T13" fmla="*/ 4 h 80"/>
                  <a:gd name="T14" fmla="*/ 91 w 115"/>
                  <a:gd name="T15" fmla="*/ 0 h 80"/>
                  <a:gd name="T16" fmla="*/ 93 w 115"/>
                  <a:gd name="T17" fmla="*/ 4 h 80"/>
                  <a:gd name="T18" fmla="*/ 113 w 115"/>
                  <a:gd name="T19" fmla="*/ 28 h 80"/>
                  <a:gd name="T20" fmla="*/ 115 w 115"/>
                  <a:gd name="T21" fmla="*/ 29 h 80"/>
                  <a:gd name="T22" fmla="*/ 99 w 115"/>
                  <a:gd name="T23" fmla="*/ 66 h 80"/>
                  <a:gd name="T24" fmla="*/ 84 w 115"/>
                  <a:gd name="T25" fmla="*/ 79 h 80"/>
                  <a:gd name="T26" fmla="*/ 80 w 115"/>
                  <a:gd name="T27" fmla="*/ 8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5" h="80">
                    <a:moveTo>
                      <a:pt x="80" y="80"/>
                    </a:moveTo>
                    <a:cubicBezTo>
                      <a:pt x="65" y="80"/>
                      <a:pt x="20" y="66"/>
                      <a:pt x="10" y="63"/>
                    </a:cubicBezTo>
                    <a:cubicBezTo>
                      <a:pt x="9" y="63"/>
                      <a:pt x="9" y="63"/>
                      <a:pt x="9" y="63"/>
                    </a:cubicBezTo>
                    <a:cubicBezTo>
                      <a:pt x="6" y="61"/>
                      <a:pt x="0" y="55"/>
                      <a:pt x="2" y="45"/>
                    </a:cubicBezTo>
                    <a:cubicBezTo>
                      <a:pt x="5" y="35"/>
                      <a:pt x="10" y="33"/>
                      <a:pt x="16" y="33"/>
                    </a:cubicBezTo>
                    <a:cubicBezTo>
                      <a:pt x="20" y="34"/>
                      <a:pt x="60" y="41"/>
                      <a:pt x="72" y="43"/>
                    </a:cubicBezTo>
                    <a:cubicBezTo>
                      <a:pt x="74" y="35"/>
                      <a:pt x="80" y="14"/>
                      <a:pt x="88" y="4"/>
                    </a:cubicBezTo>
                    <a:cubicBezTo>
                      <a:pt x="91" y="0"/>
                      <a:pt x="91" y="0"/>
                      <a:pt x="91" y="0"/>
                    </a:cubicBezTo>
                    <a:cubicBezTo>
                      <a:pt x="93" y="4"/>
                      <a:pt x="93" y="4"/>
                      <a:pt x="93" y="4"/>
                    </a:cubicBezTo>
                    <a:cubicBezTo>
                      <a:pt x="93" y="5"/>
                      <a:pt x="100" y="19"/>
                      <a:pt x="113" y="28"/>
                    </a:cubicBezTo>
                    <a:cubicBezTo>
                      <a:pt x="115" y="29"/>
                      <a:pt x="115" y="29"/>
                      <a:pt x="115" y="29"/>
                    </a:cubicBezTo>
                    <a:cubicBezTo>
                      <a:pt x="99" y="66"/>
                      <a:pt x="99" y="66"/>
                      <a:pt x="99" y="66"/>
                    </a:cubicBezTo>
                    <a:cubicBezTo>
                      <a:pt x="98" y="67"/>
                      <a:pt x="94" y="76"/>
                      <a:pt x="84" y="79"/>
                    </a:cubicBezTo>
                    <a:cubicBezTo>
                      <a:pt x="83" y="79"/>
                      <a:pt x="82" y="80"/>
                      <a:pt x="80" y="80"/>
                    </a:cubicBezTo>
                    <a:close/>
                  </a:path>
                </a:pathLst>
              </a:custGeom>
              <a:grpFill/>
              <a:ln>
                <a:solidFill>
                  <a:srgbClr val="0A31BE"/>
                </a:solidFill>
              </a:ln>
              <a:effec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</p:grpSp>
      </p:grpSp>
      <p:grpSp>
        <p:nvGrpSpPr>
          <p:cNvPr id="128" name="Agrupar 127">
            <a:extLst>
              <a:ext uri="{FF2B5EF4-FFF2-40B4-BE49-F238E27FC236}">
                <a16:creationId xmlns:a16="http://schemas.microsoft.com/office/drawing/2014/main" id="{4BEF23AE-2417-9F4B-010B-555BE492B360}"/>
              </a:ext>
            </a:extLst>
          </p:cNvPr>
          <p:cNvGrpSpPr/>
          <p:nvPr/>
        </p:nvGrpSpPr>
        <p:grpSpPr>
          <a:xfrm>
            <a:off x="19867" y="2500701"/>
            <a:ext cx="7935990" cy="4354238"/>
            <a:chOff x="5750454" y="4348664"/>
            <a:chExt cx="7967099" cy="4354238"/>
          </a:xfrm>
        </p:grpSpPr>
        <p:sp>
          <p:nvSpPr>
            <p:cNvPr id="123" name="Retângulo 122">
              <a:extLst>
                <a:ext uri="{FF2B5EF4-FFF2-40B4-BE49-F238E27FC236}">
                  <a16:creationId xmlns:a16="http://schemas.microsoft.com/office/drawing/2014/main" id="{6AFE04D1-E532-CF99-3ABC-FCC60CD02BB7}"/>
                </a:ext>
              </a:extLst>
            </p:cNvPr>
            <p:cNvSpPr/>
            <p:nvPr/>
          </p:nvSpPr>
          <p:spPr>
            <a:xfrm>
              <a:off x="5750454" y="4348664"/>
              <a:ext cx="7967099" cy="4354238"/>
            </a:xfrm>
            <a:prstGeom prst="rect">
              <a:avLst/>
            </a:prstGeom>
            <a:solidFill>
              <a:schemeClr val="accent1">
                <a:alpha val="4000"/>
              </a:schemeClr>
            </a:solidFill>
            <a:ln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Ins="36000" bIns="0" rtlCol="0" anchor="b" anchorCtr="0"/>
            <a:lstStyle/>
            <a:p>
              <a:endParaRPr lang="pt-BR" sz="16600" dirty="0">
                <a:solidFill>
                  <a:schemeClr val="tx1"/>
                </a:solidFill>
              </a:endParaRPr>
            </a:p>
          </p:txBody>
        </p:sp>
        <p:sp>
          <p:nvSpPr>
            <p:cNvPr id="126" name="Nuvem 125">
              <a:extLst>
                <a:ext uri="{FF2B5EF4-FFF2-40B4-BE49-F238E27FC236}">
                  <a16:creationId xmlns:a16="http://schemas.microsoft.com/office/drawing/2014/main" id="{1DC9B2E2-71D4-5161-2629-8CCC34589A54}"/>
                </a:ext>
              </a:extLst>
            </p:cNvPr>
            <p:cNvSpPr/>
            <p:nvPr/>
          </p:nvSpPr>
          <p:spPr>
            <a:xfrm>
              <a:off x="7011555" y="7032880"/>
              <a:ext cx="2869065" cy="1097274"/>
            </a:xfrm>
            <a:prstGeom prst="cloud">
              <a:avLst/>
            </a:prstGeom>
            <a:solidFill>
              <a:srgbClr val="0A31BE"/>
            </a:solidFill>
            <a:ln>
              <a:solidFill>
                <a:srgbClr val="0A31BE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7200" b="1" dirty="0"/>
                <a:t>70</a:t>
              </a:r>
              <a:r>
                <a:rPr lang="pt-BR" sz="3600" b="1" dirty="0"/>
                <a:t>%</a:t>
              </a:r>
              <a:endParaRPr lang="pt-BR" sz="6600" b="1" dirty="0"/>
            </a:p>
          </p:txBody>
        </p:sp>
      </p:grpSp>
      <p:grpSp>
        <p:nvGrpSpPr>
          <p:cNvPr id="129" name="Agrupar 128">
            <a:extLst>
              <a:ext uri="{FF2B5EF4-FFF2-40B4-BE49-F238E27FC236}">
                <a16:creationId xmlns:a16="http://schemas.microsoft.com/office/drawing/2014/main" id="{1DD3C32B-FEE5-BEF2-3F88-312C6374F90A}"/>
              </a:ext>
            </a:extLst>
          </p:cNvPr>
          <p:cNvGrpSpPr/>
          <p:nvPr/>
        </p:nvGrpSpPr>
        <p:grpSpPr>
          <a:xfrm>
            <a:off x="9467" y="0"/>
            <a:ext cx="12172478" cy="6857998"/>
            <a:chOff x="-1" y="0"/>
            <a:chExt cx="12214029" cy="6857998"/>
          </a:xfrm>
        </p:grpSpPr>
        <p:sp>
          <p:nvSpPr>
            <p:cNvPr id="124" name="Forma em L 123">
              <a:extLst>
                <a:ext uri="{FF2B5EF4-FFF2-40B4-BE49-F238E27FC236}">
                  <a16:creationId xmlns:a16="http://schemas.microsoft.com/office/drawing/2014/main" id="{B2FF51FC-3482-2D48-38FE-88C73C1D0BF1}"/>
                </a:ext>
              </a:extLst>
            </p:cNvPr>
            <p:cNvSpPr/>
            <p:nvPr/>
          </p:nvSpPr>
          <p:spPr>
            <a:xfrm rot="10800000">
              <a:off x="-1" y="0"/>
              <a:ext cx="12214029" cy="6857998"/>
            </a:xfrm>
            <a:prstGeom prst="corner">
              <a:avLst>
                <a:gd name="adj1" fmla="val 36502"/>
                <a:gd name="adj2" fmla="val 61756"/>
              </a:avLst>
            </a:prstGeom>
            <a:solidFill>
              <a:srgbClr val="FF0000">
                <a:alpha val="4000"/>
              </a:srgbClr>
            </a:solidFill>
            <a:ln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>
              <a:scene3d>
                <a:camera prst="orthographicFront">
                  <a:rot lat="0" lon="0" rev="0"/>
                </a:camera>
                <a:lightRig rig="threePt" dir="t"/>
              </a:scene3d>
            </a:bodyPr>
            <a:lstStyle/>
            <a:p>
              <a:pPr algn="ctr"/>
              <a:endParaRPr lang="pt-BR" dirty="0"/>
            </a:p>
          </p:txBody>
        </p:sp>
        <p:sp>
          <p:nvSpPr>
            <p:cNvPr id="127" name="Nuvem 126">
              <a:extLst>
                <a:ext uri="{FF2B5EF4-FFF2-40B4-BE49-F238E27FC236}">
                  <a16:creationId xmlns:a16="http://schemas.microsoft.com/office/drawing/2014/main" id="{A7B3FFBC-ACE7-BDE8-C387-636431EA0098}"/>
                </a:ext>
              </a:extLst>
            </p:cNvPr>
            <p:cNvSpPr/>
            <p:nvPr/>
          </p:nvSpPr>
          <p:spPr>
            <a:xfrm>
              <a:off x="8770211" y="5181556"/>
              <a:ext cx="2802705" cy="1049264"/>
            </a:xfrm>
            <a:prstGeom prst="cloud">
              <a:avLst/>
            </a:prstGeom>
            <a:solidFill>
              <a:srgbClr val="C00000"/>
            </a:soli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7200" b="1" dirty="0"/>
                <a:t>30</a:t>
              </a:r>
              <a:r>
                <a:rPr lang="pt-BR" sz="3600" b="1" dirty="0"/>
                <a:t>%</a:t>
              </a:r>
              <a:endParaRPr lang="pt-BR" sz="6600" b="1" dirty="0"/>
            </a:p>
          </p:txBody>
        </p:sp>
      </p:grpSp>
      <p:pic>
        <p:nvPicPr>
          <p:cNvPr id="2" name="Imagem 1" descr="Logotipo&#10;&#10;Descrição gerada automaticamente">
            <a:extLst>
              <a:ext uri="{FF2B5EF4-FFF2-40B4-BE49-F238E27FC236}">
                <a16:creationId xmlns:a16="http://schemas.microsoft.com/office/drawing/2014/main" id="{1CF6EF03-124C-DDF1-B1DE-1EA46EB4144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6012" y="6283037"/>
            <a:ext cx="1473108" cy="407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97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3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291170" y="1337635"/>
            <a:ext cx="3455860" cy="4051697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7316465" y="1367490"/>
            <a:ext cx="3381850" cy="3964929"/>
          </a:xfrm>
          <a:prstGeom prst="rect">
            <a:avLst/>
          </a:prstGeom>
        </p:spPr>
      </p:pic>
      <p:pic>
        <p:nvPicPr>
          <p:cNvPr id="3" name="Image 0" descr="preencoded.png">
            <a:extLst>
              <a:ext uri="{FF2B5EF4-FFF2-40B4-BE49-F238E27FC236}">
                <a16:creationId xmlns:a16="http://schemas.microsoft.com/office/drawing/2014/main" id="{6F470D4B-9582-5D20-E9C6-C7F2821A554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0" y="0"/>
            <a:ext cx="360448" cy="3718307"/>
          </a:xfrm>
          <a:prstGeom prst="rect">
            <a:avLst/>
          </a:prstGeom>
        </p:spPr>
      </p:pic>
      <p:sp>
        <p:nvSpPr>
          <p:cNvPr id="7" name="Text 1">
            <a:extLst>
              <a:ext uri="{FF2B5EF4-FFF2-40B4-BE49-F238E27FC236}">
                <a16:creationId xmlns:a16="http://schemas.microsoft.com/office/drawing/2014/main" id="{43AC4E5E-766C-F73C-3758-65A5FAE2DC8B}"/>
              </a:ext>
            </a:extLst>
          </p:cNvPr>
          <p:cNvSpPr/>
          <p:nvPr/>
        </p:nvSpPr>
        <p:spPr>
          <a:xfrm>
            <a:off x="762019" y="2876562"/>
            <a:ext cx="6108530" cy="97384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/>
            <a:r>
              <a:rPr lang="en-US" sz="3600" b="1" dirty="0" err="1">
                <a:solidFill>
                  <a:schemeClr val="bg1"/>
                </a:solidFill>
                <a:latin typeface="Calibri"/>
                <a:ea typeface="Urbanist Bold"/>
                <a:cs typeface="Calibri"/>
              </a:rPr>
              <a:t>Dúvidas</a:t>
            </a:r>
            <a:r>
              <a:rPr lang="en-US" sz="3600" b="1" dirty="0">
                <a:solidFill>
                  <a:schemeClr val="bg1"/>
                </a:solidFill>
                <a:latin typeface="Calibri"/>
                <a:ea typeface="Urbanist Bold"/>
                <a:cs typeface="Calibri"/>
              </a:rPr>
              <a:t>?</a:t>
            </a:r>
          </a:p>
        </p:txBody>
      </p: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5B1E9133-8AFF-026E-6944-09737A0AAD72}"/>
              </a:ext>
            </a:extLst>
          </p:cNvPr>
          <p:cNvGrpSpPr/>
          <p:nvPr/>
        </p:nvGrpSpPr>
        <p:grpSpPr>
          <a:xfrm>
            <a:off x="7268663" y="1324225"/>
            <a:ext cx="3512521" cy="4078755"/>
            <a:chOff x="7268663" y="1324225"/>
            <a:chExt cx="3512521" cy="4078755"/>
          </a:xfrm>
        </p:grpSpPr>
        <p:pic>
          <p:nvPicPr>
            <p:cNvPr id="11" name="Imagem 10">
              <a:extLst>
                <a:ext uri="{FF2B5EF4-FFF2-40B4-BE49-F238E27FC236}">
                  <a16:creationId xmlns:a16="http://schemas.microsoft.com/office/drawing/2014/main" id="{1E0F565E-D9B4-EAFE-2716-FFA1184C0B4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272120" y="1324225"/>
              <a:ext cx="3509064" cy="4078755"/>
            </a:xfrm>
            <a:prstGeom prst="round2DiagRect">
              <a:avLst>
                <a:gd name="adj1" fmla="val 0"/>
                <a:gd name="adj2" fmla="val 21863"/>
              </a:avLst>
            </a:prstGeom>
          </p:spPr>
        </p:pic>
        <p:pic>
          <p:nvPicPr>
            <p:cNvPr id="15" name="Imagem 14">
              <a:extLst>
                <a:ext uri="{FF2B5EF4-FFF2-40B4-BE49-F238E27FC236}">
                  <a16:creationId xmlns:a16="http://schemas.microsoft.com/office/drawing/2014/main" id="{E6F92B9B-64E4-F354-4669-F44E69CF49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b="6763"/>
            <a:stretch/>
          </p:blipFill>
          <p:spPr>
            <a:xfrm>
              <a:off x="7268663" y="1353850"/>
              <a:ext cx="1329427" cy="2822365"/>
            </a:xfrm>
            <a:prstGeom prst="rect">
              <a:avLst/>
            </a:prstGeom>
          </p:spPr>
        </p:pic>
      </p:grpSp>
      <p:pic>
        <p:nvPicPr>
          <p:cNvPr id="2" name="Picture 4" descr="Grupo Casas Bahia – DNR Digital">
            <a:extLst>
              <a:ext uri="{FF2B5EF4-FFF2-40B4-BE49-F238E27FC236}">
                <a16:creationId xmlns:a16="http://schemas.microsoft.com/office/drawing/2014/main" id="{2CFE0097-47CB-E351-3D1F-8E57E62CCD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6013" y="6268289"/>
            <a:ext cx="1473107" cy="437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51051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073428-C0EC-5E43-415E-CEF7D0A5D1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 descr="Homem com óculos de grau&#10;&#10;Descrição gerada automaticamente">
            <a:extLst>
              <a:ext uri="{FF2B5EF4-FFF2-40B4-BE49-F238E27FC236}">
                <a16:creationId xmlns:a16="http://schemas.microsoft.com/office/drawing/2014/main" id="{A3837C59-2DB5-2C5C-AF80-46902D8774F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13" t="14359" b="8513"/>
          <a:stretch/>
        </p:blipFill>
        <p:spPr>
          <a:xfrm>
            <a:off x="7342536" y="1345197"/>
            <a:ext cx="3376356" cy="4044135"/>
          </a:xfrm>
          <a:prstGeom prst="round2DiagRect">
            <a:avLst>
              <a:gd name="adj1" fmla="val 0"/>
              <a:gd name="adj2" fmla="val 21249"/>
            </a:avLst>
          </a:prstGeom>
        </p:spPr>
      </p:pic>
      <p:pic>
        <p:nvPicPr>
          <p:cNvPr id="13" name="Imagem 12" descr="Texto&#10;&#10;Descrição gerada automaticamente">
            <a:extLst>
              <a:ext uri="{FF2B5EF4-FFF2-40B4-BE49-F238E27FC236}">
                <a16:creationId xmlns:a16="http://schemas.microsoft.com/office/drawing/2014/main" id="{8745A797-32C5-FA93-808D-FCA614FE0F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7519" y="1085350"/>
            <a:ext cx="1928012" cy="335891"/>
          </a:xfrm>
          <a:prstGeom prst="rect">
            <a:avLst/>
          </a:prstGeom>
        </p:spPr>
      </p:pic>
      <p:sp>
        <p:nvSpPr>
          <p:cNvPr id="14" name="Text 1">
            <a:extLst>
              <a:ext uri="{FF2B5EF4-FFF2-40B4-BE49-F238E27FC236}">
                <a16:creationId xmlns:a16="http://schemas.microsoft.com/office/drawing/2014/main" id="{6ACCBD05-6C91-8829-3E13-BD3F4177930F}"/>
              </a:ext>
            </a:extLst>
          </p:cNvPr>
          <p:cNvSpPr/>
          <p:nvPr/>
        </p:nvSpPr>
        <p:spPr>
          <a:xfrm>
            <a:off x="966259" y="1262335"/>
            <a:ext cx="5413300" cy="97384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7648"/>
              </a:lnSpc>
            </a:pPr>
            <a:r>
              <a:rPr lang="en-US" sz="3600" b="1" dirty="0">
                <a:latin typeface="Calibri"/>
                <a:ea typeface="Urbanist Bold"/>
                <a:cs typeface="Calibri"/>
              </a:rPr>
              <a:t>Daniel </a:t>
            </a:r>
            <a:r>
              <a:rPr lang="en-US" sz="3600" b="1" dirty="0" err="1">
                <a:latin typeface="Calibri"/>
                <a:ea typeface="Urbanist Bold"/>
                <a:cs typeface="Calibri"/>
              </a:rPr>
              <a:t>Morgon</a:t>
            </a:r>
            <a:endParaRPr lang="en-US" sz="3600" b="1" dirty="0">
              <a:latin typeface="Calibri"/>
              <a:ea typeface="Urbanist Bold"/>
              <a:cs typeface="Calibri"/>
            </a:endParaRPr>
          </a:p>
        </p:txBody>
      </p:sp>
      <p:sp>
        <p:nvSpPr>
          <p:cNvPr id="15" name="Text 2">
            <a:extLst>
              <a:ext uri="{FF2B5EF4-FFF2-40B4-BE49-F238E27FC236}">
                <a16:creationId xmlns:a16="http://schemas.microsoft.com/office/drawing/2014/main" id="{8F0E1009-3C90-BDB6-88F7-E0A843CF791D}"/>
              </a:ext>
            </a:extLst>
          </p:cNvPr>
          <p:cNvSpPr/>
          <p:nvPr/>
        </p:nvSpPr>
        <p:spPr>
          <a:xfrm>
            <a:off x="967519" y="2163863"/>
            <a:ext cx="5935963" cy="6577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90"/>
              </a:lnSpc>
            </a:pPr>
            <a:r>
              <a:rPr lang="en-US" b="1" dirty="0" err="1">
                <a:latin typeface="Calibri"/>
                <a:ea typeface="Roboto Medium"/>
                <a:cs typeface="Roboto Medium"/>
              </a:rPr>
              <a:t>Gerente</a:t>
            </a:r>
            <a:r>
              <a:rPr lang="en-US" b="1" dirty="0">
                <a:latin typeface="Calibri"/>
                <a:ea typeface="Roboto Medium"/>
                <a:cs typeface="Roboto Medium"/>
              </a:rPr>
              <a:t> de </a:t>
            </a:r>
            <a:r>
              <a:rPr lang="en-US" b="1" dirty="0" err="1">
                <a:latin typeface="Calibri"/>
                <a:ea typeface="Roboto Medium"/>
                <a:cs typeface="Roboto Medium"/>
              </a:rPr>
              <a:t>Inteligência</a:t>
            </a:r>
            <a:r>
              <a:rPr lang="en-US" b="1" dirty="0">
                <a:latin typeface="Calibri"/>
                <a:ea typeface="Roboto Medium"/>
                <a:cs typeface="Roboto Medium"/>
              </a:rPr>
              <a:t> </a:t>
            </a:r>
            <a:r>
              <a:rPr lang="en-US" b="1" dirty="0" err="1">
                <a:latin typeface="Calibri"/>
                <a:ea typeface="Roboto Medium"/>
                <a:cs typeface="Roboto Medium"/>
              </a:rPr>
              <a:t>Operacional</a:t>
            </a:r>
            <a:r>
              <a:rPr lang="en-US" b="1" dirty="0">
                <a:latin typeface="Calibri"/>
                <a:ea typeface="Roboto Medium"/>
                <a:cs typeface="Roboto Medium"/>
              </a:rPr>
              <a:t> – </a:t>
            </a:r>
            <a:r>
              <a:rPr lang="en-US" b="1" dirty="0" err="1">
                <a:latin typeface="Calibri"/>
                <a:ea typeface="Roboto Medium"/>
                <a:cs typeface="Roboto Medium"/>
              </a:rPr>
              <a:t>CoE</a:t>
            </a:r>
            <a:r>
              <a:rPr lang="en-US" b="1" dirty="0">
                <a:latin typeface="Calibri"/>
                <a:ea typeface="Roboto Medium"/>
                <a:cs typeface="Roboto Medium"/>
              </a:rPr>
              <a:t> RPA / </a:t>
            </a:r>
            <a:r>
              <a:rPr lang="en-US" b="1" dirty="0" err="1">
                <a:latin typeface="Calibri"/>
                <a:ea typeface="Roboto Medium"/>
                <a:cs typeface="Roboto Medium"/>
              </a:rPr>
              <a:t>CoE</a:t>
            </a:r>
            <a:r>
              <a:rPr lang="en-US" b="1" dirty="0">
                <a:latin typeface="Calibri"/>
                <a:ea typeface="Roboto Medium"/>
                <a:cs typeface="Roboto Medium"/>
              </a:rPr>
              <a:t> </a:t>
            </a:r>
            <a:r>
              <a:rPr lang="en-US" b="1" dirty="0" err="1">
                <a:latin typeface="Calibri"/>
                <a:ea typeface="Roboto Medium"/>
                <a:cs typeface="Roboto Medium"/>
              </a:rPr>
              <a:t>ChatBot</a:t>
            </a:r>
            <a:endParaRPr lang="en-US" b="1" dirty="0">
              <a:latin typeface="Calibri"/>
              <a:ea typeface="Roboto Medium"/>
              <a:cs typeface="Roboto Medium"/>
            </a:endParaRPr>
          </a:p>
          <a:p>
            <a:pPr>
              <a:lnSpc>
                <a:spcPts val="2390"/>
              </a:lnSpc>
            </a:pPr>
            <a:r>
              <a:rPr lang="en-US" sz="1400" dirty="0" err="1">
                <a:latin typeface="Calibri"/>
                <a:ea typeface="Roboto Medium"/>
                <a:cs typeface="Roboto Medium"/>
              </a:rPr>
              <a:t>Bacharel</a:t>
            </a:r>
            <a:r>
              <a:rPr lang="en-US" sz="1400" dirty="0">
                <a:latin typeface="Calibri"/>
                <a:ea typeface="Roboto Medium"/>
                <a:cs typeface="Roboto Medium"/>
              </a:rPr>
              <a:t> </a:t>
            </a:r>
            <a:r>
              <a:rPr lang="en-US" sz="1400" dirty="0" err="1">
                <a:latin typeface="Calibri"/>
                <a:ea typeface="Roboto Medium"/>
                <a:cs typeface="Roboto Medium"/>
              </a:rPr>
              <a:t>em</a:t>
            </a:r>
            <a:r>
              <a:rPr lang="en-US" sz="1400" dirty="0">
                <a:latin typeface="Calibri"/>
                <a:ea typeface="Roboto Medium"/>
                <a:cs typeface="Roboto Medium"/>
              </a:rPr>
              <a:t> </a:t>
            </a:r>
            <a:r>
              <a:rPr lang="en-US" sz="1400" dirty="0" err="1">
                <a:latin typeface="Calibri"/>
                <a:ea typeface="Roboto Medium"/>
                <a:cs typeface="Roboto Medium"/>
              </a:rPr>
              <a:t>Administração</a:t>
            </a:r>
            <a:r>
              <a:rPr lang="en-US" sz="1400" dirty="0">
                <a:latin typeface="Calibri"/>
                <a:ea typeface="Roboto Medium"/>
                <a:cs typeface="Roboto Medium"/>
              </a:rPr>
              <a:t> (</a:t>
            </a:r>
            <a:r>
              <a:rPr lang="en-US" sz="1400" dirty="0" err="1">
                <a:latin typeface="Calibri"/>
                <a:ea typeface="Roboto Medium"/>
                <a:cs typeface="Roboto Medium"/>
              </a:rPr>
              <a:t>ênfase</a:t>
            </a:r>
            <a:r>
              <a:rPr lang="en-US" sz="1400" dirty="0">
                <a:latin typeface="Calibri"/>
                <a:ea typeface="Roboto Medium"/>
                <a:cs typeface="Roboto Medium"/>
              </a:rPr>
              <a:t> </a:t>
            </a:r>
            <a:r>
              <a:rPr lang="en-US" sz="1400" dirty="0" err="1">
                <a:latin typeface="Calibri"/>
                <a:ea typeface="Roboto Medium"/>
                <a:cs typeface="Roboto Medium"/>
              </a:rPr>
              <a:t>em</a:t>
            </a:r>
            <a:r>
              <a:rPr lang="en-US" sz="1400" dirty="0">
                <a:latin typeface="Calibri"/>
                <a:ea typeface="Roboto Medium"/>
                <a:cs typeface="Roboto Medium"/>
              </a:rPr>
              <a:t> RH) - FSA</a:t>
            </a:r>
          </a:p>
          <a:p>
            <a:pPr>
              <a:lnSpc>
                <a:spcPts val="2390"/>
              </a:lnSpc>
            </a:pPr>
            <a:r>
              <a:rPr lang="en-US" sz="1400" dirty="0">
                <a:latin typeface="Calibri"/>
                <a:ea typeface="Roboto Medium"/>
                <a:cs typeface="Roboto Medium"/>
              </a:rPr>
              <a:t>MBA </a:t>
            </a:r>
            <a:r>
              <a:rPr lang="en-US" sz="1400" dirty="0" err="1">
                <a:latin typeface="Calibri"/>
                <a:ea typeface="Roboto Medium"/>
                <a:cs typeface="Roboto Medium"/>
              </a:rPr>
              <a:t>em</a:t>
            </a:r>
            <a:r>
              <a:rPr lang="en-US" sz="1400" dirty="0">
                <a:latin typeface="Calibri"/>
                <a:ea typeface="Roboto Medium"/>
                <a:cs typeface="Roboto Medium"/>
              </a:rPr>
              <a:t> </a:t>
            </a:r>
            <a:r>
              <a:rPr lang="en-US" sz="1400" dirty="0" err="1">
                <a:latin typeface="Calibri"/>
                <a:ea typeface="Roboto Medium"/>
                <a:cs typeface="Roboto Medium"/>
              </a:rPr>
              <a:t>Inteligência</a:t>
            </a:r>
            <a:r>
              <a:rPr lang="en-US" sz="1400" dirty="0">
                <a:latin typeface="Calibri"/>
                <a:ea typeface="Roboto Medium"/>
                <a:cs typeface="Roboto Medium"/>
              </a:rPr>
              <a:t> de </a:t>
            </a:r>
            <a:r>
              <a:rPr lang="en-US" sz="1400" dirty="0" err="1">
                <a:latin typeface="Calibri"/>
                <a:ea typeface="Roboto Medium"/>
                <a:cs typeface="Roboto Medium"/>
              </a:rPr>
              <a:t>Negócios</a:t>
            </a:r>
            <a:r>
              <a:rPr lang="en-US" sz="1400" dirty="0">
                <a:latin typeface="Calibri"/>
                <a:ea typeface="Roboto Medium"/>
                <a:cs typeface="Roboto Medium"/>
              </a:rPr>
              <a:t> (BI) – IGTI/XP </a:t>
            </a:r>
            <a:r>
              <a:rPr lang="en-US" sz="1400" dirty="0" err="1">
                <a:latin typeface="Calibri"/>
                <a:ea typeface="Roboto Medium"/>
                <a:cs typeface="Roboto Medium"/>
              </a:rPr>
              <a:t>Educação</a:t>
            </a:r>
            <a:endParaRPr lang="en-US" sz="1400" dirty="0">
              <a:latin typeface="Calibri"/>
              <a:ea typeface="Roboto Medium"/>
              <a:cs typeface="Roboto Medium"/>
            </a:endParaRPr>
          </a:p>
          <a:p>
            <a:pPr>
              <a:lnSpc>
                <a:spcPts val="2390"/>
              </a:lnSpc>
            </a:pPr>
            <a:endParaRPr lang="en-US" sz="1600" b="1" dirty="0">
              <a:latin typeface="Calibri"/>
              <a:ea typeface="Roboto Medium"/>
              <a:cs typeface="Roboto Medium"/>
            </a:endParaRPr>
          </a:p>
        </p:txBody>
      </p:sp>
      <p:pic>
        <p:nvPicPr>
          <p:cNvPr id="3" name="Image 0" descr="preencoded.png">
            <a:extLst>
              <a:ext uri="{FF2B5EF4-FFF2-40B4-BE49-F238E27FC236}">
                <a16:creationId xmlns:a16="http://schemas.microsoft.com/office/drawing/2014/main" id="{D92F24E7-39B6-5E85-A4CE-C29EF1E586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0" y="0"/>
            <a:ext cx="360448" cy="3718307"/>
          </a:xfrm>
          <a:prstGeom prst="rect">
            <a:avLst/>
          </a:prstGeom>
        </p:spPr>
      </p:pic>
      <p:pic>
        <p:nvPicPr>
          <p:cNvPr id="4" name="Image 2" descr="preencoded.png">
            <a:extLst>
              <a:ext uri="{FF2B5EF4-FFF2-40B4-BE49-F238E27FC236}">
                <a16:creationId xmlns:a16="http://schemas.microsoft.com/office/drawing/2014/main" id="{03A1F6C7-F47D-F563-2DF5-CC4FE32C606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7291171" y="1337635"/>
            <a:ext cx="3455857" cy="4051697"/>
          </a:xfrm>
          <a:prstGeom prst="rect">
            <a:avLst/>
          </a:prstGeom>
        </p:spPr>
      </p:pic>
      <p:sp>
        <p:nvSpPr>
          <p:cNvPr id="2" name="Text 1">
            <a:extLst>
              <a:ext uri="{FF2B5EF4-FFF2-40B4-BE49-F238E27FC236}">
                <a16:creationId xmlns:a16="http://schemas.microsoft.com/office/drawing/2014/main" id="{2AEEE31F-B246-4FB3-EE0F-6AE4392BB65D}"/>
              </a:ext>
            </a:extLst>
          </p:cNvPr>
          <p:cNvSpPr/>
          <p:nvPr/>
        </p:nvSpPr>
        <p:spPr>
          <a:xfrm>
            <a:off x="999168" y="239612"/>
            <a:ext cx="4692149" cy="4553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585"/>
              </a:lnSpc>
            </a:pPr>
            <a:r>
              <a:rPr lang="en-US" sz="2600" b="1" dirty="0">
                <a:solidFill>
                  <a:srgbClr val="231F20"/>
                </a:solidFill>
                <a:latin typeface="Calibri"/>
                <a:ea typeface="Urbanist Bold"/>
                <a:cs typeface="Urbanist Bold" pitchFamily="34" charset="-120"/>
              </a:rPr>
              <a:t>QUEM SOU EU</a:t>
            </a:r>
            <a:endParaRPr lang="en-US" sz="2600" b="1" dirty="0">
              <a:latin typeface="Calibri"/>
              <a:ea typeface="Urbanist Bold"/>
              <a:cs typeface="Calibri"/>
            </a:endParaRPr>
          </a:p>
        </p:txBody>
      </p: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CE1C51E0-CD22-88B2-1757-956061F88252}"/>
              </a:ext>
            </a:extLst>
          </p:cNvPr>
          <p:cNvGrpSpPr/>
          <p:nvPr/>
        </p:nvGrpSpPr>
        <p:grpSpPr>
          <a:xfrm>
            <a:off x="2527300" y="4019830"/>
            <a:ext cx="1973838" cy="1876004"/>
            <a:chOff x="2908887" y="4060773"/>
            <a:chExt cx="1973838" cy="1876004"/>
          </a:xfrm>
        </p:grpSpPr>
        <p:pic>
          <p:nvPicPr>
            <p:cNvPr id="12" name="Imagem 11">
              <a:extLst>
                <a:ext uri="{FF2B5EF4-FFF2-40B4-BE49-F238E27FC236}">
                  <a16:creationId xmlns:a16="http://schemas.microsoft.com/office/drawing/2014/main" id="{679977BC-554B-9171-4DFA-265F132E2F1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908887" y="4060773"/>
              <a:ext cx="1973838" cy="1876004"/>
            </a:xfrm>
            <a:prstGeom prst="rect">
              <a:avLst/>
            </a:prstGeom>
          </p:spPr>
        </p:pic>
        <p:sp>
          <p:nvSpPr>
            <p:cNvPr id="16" name="Rounded Rectangle 8">
              <a:extLst>
                <a:ext uri="{FF2B5EF4-FFF2-40B4-BE49-F238E27FC236}">
                  <a16:creationId xmlns:a16="http://schemas.microsoft.com/office/drawing/2014/main" id="{EA037292-A482-B33B-D216-109524F2747C}"/>
                </a:ext>
              </a:extLst>
            </p:cNvPr>
            <p:cNvSpPr/>
            <p:nvPr/>
          </p:nvSpPr>
          <p:spPr>
            <a:xfrm>
              <a:off x="4503721" y="4258815"/>
              <a:ext cx="163812" cy="177422"/>
            </a:xfrm>
            <a:custGeom>
              <a:avLst/>
              <a:gdLst>
                <a:gd name="connsiteX0" fmla="*/ 554477 w 3888432"/>
                <a:gd name="connsiteY0" fmla="*/ 1512168 h 3960440"/>
                <a:gd name="connsiteX1" fmla="*/ 554477 w 3888432"/>
                <a:gd name="connsiteY1" fmla="*/ 3312368 h 3960440"/>
                <a:gd name="connsiteX2" fmla="*/ 1201638 w 3888432"/>
                <a:gd name="connsiteY2" fmla="*/ 3312368 h 3960440"/>
                <a:gd name="connsiteX3" fmla="*/ 1201638 w 3888432"/>
                <a:gd name="connsiteY3" fmla="*/ 1512168 h 3960440"/>
                <a:gd name="connsiteX4" fmla="*/ 554477 w 3888432"/>
                <a:gd name="connsiteY4" fmla="*/ 1512168 h 3960440"/>
                <a:gd name="connsiteX5" fmla="*/ 2688485 w 3888432"/>
                <a:gd name="connsiteY5" fmla="*/ 1475633 h 3960440"/>
                <a:gd name="connsiteX6" fmla="*/ 2136833 w 3888432"/>
                <a:gd name="connsiteY6" fmla="*/ 1785510 h 3960440"/>
                <a:gd name="connsiteX7" fmla="*/ 2136833 w 3888432"/>
                <a:gd name="connsiteY7" fmla="*/ 1510185 h 3960440"/>
                <a:gd name="connsiteX8" fmla="*/ 1489672 w 3888432"/>
                <a:gd name="connsiteY8" fmla="*/ 1510185 h 3960440"/>
                <a:gd name="connsiteX9" fmla="*/ 1489672 w 3888432"/>
                <a:gd name="connsiteY9" fmla="*/ 3310385 h 3960440"/>
                <a:gd name="connsiteX10" fmla="*/ 2136833 w 3888432"/>
                <a:gd name="connsiteY10" fmla="*/ 3310385 h 3960440"/>
                <a:gd name="connsiteX11" fmla="*/ 2136833 w 3888432"/>
                <a:gd name="connsiteY11" fmla="*/ 2084121 h 3960440"/>
                <a:gd name="connsiteX12" fmla="*/ 2673919 w 3888432"/>
                <a:gd name="connsiteY12" fmla="*/ 2138897 h 3960440"/>
                <a:gd name="connsiteX13" fmla="*/ 2679688 w 3888432"/>
                <a:gd name="connsiteY13" fmla="*/ 3312366 h 3960440"/>
                <a:gd name="connsiteX14" fmla="*/ 3326849 w 3888432"/>
                <a:gd name="connsiteY14" fmla="*/ 3312366 h 3960440"/>
                <a:gd name="connsiteX15" fmla="*/ 3333768 w 3888432"/>
                <a:gd name="connsiteY15" fmla="*/ 2128613 h 3960440"/>
                <a:gd name="connsiteX16" fmla="*/ 2840340 w 3888432"/>
                <a:gd name="connsiteY16" fmla="*/ 1479943 h 3960440"/>
                <a:gd name="connsiteX17" fmla="*/ 2688485 w 3888432"/>
                <a:gd name="connsiteY17" fmla="*/ 1475633 h 3960440"/>
                <a:gd name="connsiteX18" fmla="*/ 878058 w 3888432"/>
                <a:gd name="connsiteY18" fmla="*/ 648072 h 3960440"/>
                <a:gd name="connsiteX19" fmla="*/ 554477 w 3888432"/>
                <a:gd name="connsiteY19" fmla="*/ 971653 h 3960440"/>
                <a:gd name="connsiteX20" fmla="*/ 878058 w 3888432"/>
                <a:gd name="connsiteY20" fmla="*/ 1295234 h 3960440"/>
                <a:gd name="connsiteX21" fmla="*/ 1201639 w 3888432"/>
                <a:gd name="connsiteY21" fmla="*/ 971653 h 3960440"/>
                <a:gd name="connsiteX22" fmla="*/ 878058 w 3888432"/>
                <a:gd name="connsiteY22" fmla="*/ 648072 h 3960440"/>
                <a:gd name="connsiteX23" fmla="*/ 333511 w 3888432"/>
                <a:gd name="connsiteY23" fmla="*/ 0 h 3960440"/>
                <a:gd name="connsiteX24" fmla="*/ 3554921 w 3888432"/>
                <a:gd name="connsiteY24" fmla="*/ 0 h 3960440"/>
                <a:gd name="connsiteX25" fmla="*/ 3888432 w 3888432"/>
                <a:gd name="connsiteY25" fmla="*/ 333511 h 3960440"/>
                <a:gd name="connsiteX26" fmla="*/ 3888432 w 3888432"/>
                <a:gd name="connsiteY26" fmla="*/ 3626929 h 3960440"/>
                <a:gd name="connsiteX27" fmla="*/ 3554921 w 3888432"/>
                <a:gd name="connsiteY27" fmla="*/ 3960440 h 3960440"/>
                <a:gd name="connsiteX28" fmla="*/ 333511 w 3888432"/>
                <a:gd name="connsiteY28" fmla="*/ 3960440 h 3960440"/>
                <a:gd name="connsiteX29" fmla="*/ 0 w 3888432"/>
                <a:gd name="connsiteY29" fmla="*/ 3626929 h 3960440"/>
                <a:gd name="connsiteX30" fmla="*/ 0 w 3888432"/>
                <a:gd name="connsiteY30" fmla="*/ 333511 h 3960440"/>
                <a:gd name="connsiteX31" fmla="*/ 333511 w 3888432"/>
                <a:gd name="connsiteY31" fmla="*/ 0 h 3960440"/>
                <a:gd name="connsiteX0" fmla="*/ 554477 w 3888432"/>
                <a:gd name="connsiteY0" fmla="*/ 1512168 h 3960440"/>
                <a:gd name="connsiteX1" fmla="*/ 554477 w 3888432"/>
                <a:gd name="connsiteY1" fmla="*/ 3312368 h 3960440"/>
                <a:gd name="connsiteX2" fmla="*/ 1201638 w 3888432"/>
                <a:gd name="connsiteY2" fmla="*/ 3312368 h 3960440"/>
                <a:gd name="connsiteX3" fmla="*/ 1201638 w 3888432"/>
                <a:gd name="connsiteY3" fmla="*/ 1512168 h 3960440"/>
                <a:gd name="connsiteX4" fmla="*/ 554477 w 3888432"/>
                <a:gd name="connsiteY4" fmla="*/ 1512168 h 3960440"/>
                <a:gd name="connsiteX5" fmla="*/ 2840340 w 3888432"/>
                <a:gd name="connsiteY5" fmla="*/ 1479943 h 3960440"/>
                <a:gd name="connsiteX6" fmla="*/ 2136833 w 3888432"/>
                <a:gd name="connsiteY6" fmla="*/ 1785510 h 3960440"/>
                <a:gd name="connsiteX7" fmla="*/ 2136833 w 3888432"/>
                <a:gd name="connsiteY7" fmla="*/ 1510185 h 3960440"/>
                <a:gd name="connsiteX8" fmla="*/ 1489672 w 3888432"/>
                <a:gd name="connsiteY8" fmla="*/ 1510185 h 3960440"/>
                <a:gd name="connsiteX9" fmla="*/ 1489672 w 3888432"/>
                <a:gd name="connsiteY9" fmla="*/ 3310385 h 3960440"/>
                <a:gd name="connsiteX10" fmla="*/ 2136833 w 3888432"/>
                <a:gd name="connsiteY10" fmla="*/ 3310385 h 3960440"/>
                <a:gd name="connsiteX11" fmla="*/ 2136833 w 3888432"/>
                <a:gd name="connsiteY11" fmla="*/ 2084121 h 3960440"/>
                <a:gd name="connsiteX12" fmla="*/ 2673919 w 3888432"/>
                <a:gd name="connsiteY12" fmla="*/ 2138897 h 3960440"/>
                <a:gd name="connsiteX13" fmla="*/ 2679688 w 3888432"/>
                <a:gd name="connsiteY13" fmla="*/ 3312366 h 3960440"/>
                <a:gd name="connsiteX14" fmla="*/ 3326849 w 3888432"/>
                <a:gd name="connsiteY14" fmla="*/ 3312366 h 3960440"/>
                <a:gd name="connsiteX15" fmla="*/ 3333768 w 3888432"/>
                <a:gd name="connsiteY15" fmla="*/ 2128613 h 3960440"/>
                <a:gd name="connsiteX16" fmla="*/ 2840340 w 3888432"/>
                <a:gd name="connsiteY16" fmla="*/ 1479943 h 3960440"/>
                <a:gd name="connsiteX17" fmla="*/ 878058 w 3888432"/>
                <a:gd name="connsiteY17" fmla="*/ 648072 h 3960440"/>
                <a:gd name="connsiteX18" fmla="*/ 554477 w 3888432"/>
                <a:gd name="connsiteY18" fmla="*/ 971653 h 3960440"/>
                <a:gd name="connsiteX19" fmla="*/ 878058 w 3888432"/>
                <a:gd name="connsiteY19" fmla="*/ 1295234 h 3960440"/>
                <a:gd name="connsiteX20" fmla="*/ 1201639 w 3888432"/>
                <a:gd name="connsiteY20" fmla="*/ 971653 h 3960440"/>
                <a:gd name="connsiteX21" fmla="*/ 878058 w 3888432"/>
                <a:gd name="connsiteY21" fmla="*/ 648072 h 3960440"/>
                <a:gd name="connsiteX22" fmla="*/ 333511 w 3888432"/>
                <a:gd name="connsiteY22" fmla="*/ 0 h 3960440"/>
                <a:gd name="connsiteX23" fmla="*/ 3554921 w 3888432"/>
                <a:gd name="connsiteY23" fmla="*/ 0 h 3960440"/>
                <a:gd name="connsiteX24" fmla="*/ 3888432 w 3888432"/>
                <a:gd name="connsiteY24" fmla="*/ 333511 h 3960440"/>
                <a:gd name="connsiteX25" fmla="*/ 3888432 w 3888432"/>
                <a:gd name="connsiteY25" fmla="*/ 3626929 h 3960440"/>
                <a:gd name="connsiteX26" fmla="*/ 3554921 w 3888432"/>
                <a:gd name="connsiteY26" fmla="*/ 3960440 h 3960440"/>
                <a:gd name="connsiteX27" fmla="*/ 333511 w 3888432"/>
                <a:gd name="connsiteY27" fmla="*/ 3960440 h 3960440"/>
                <a:gd name="connsiteX28" fmla="*/ 0 w 3888432"/>
                <a:gd name="connsiteY28" fmla="*/ 3626929 h 3960440"/>
                <a:gd name="connsiteX29" fmla="*/ 0 w 3888432"/>
                <a:gd name="connsiteY29" fmla="*/ 333511 h 3960440"/>
                <a:gd name="connsiteX30" fmla="*/ 333511 w 3888432"/>
                <a:gd name="connsiteY30" fmla="*/ 0 h 3960440"/>
                <a:gd name="connsiteX0" fmla="*/ 554477 w 3888432"/>
                <a:gd name="connsiteY0" fmla="*/ 1512168 h 3960440"/>
                <a:gd name="connsiteX1" fmla="*/ 554477 w 3888432"/>
                <a:gd name="connsiteY1" fmla="*/ 3312368 h 3960440"/>
                <a:gd name="connsiteX2" fmla="*/ 1201638 w 3888432"/>
                <a:gd name="connsiteY2" fmla="*/ 3312368 h 3960440"/>
                <a:gd name="connsiteX3" fmla="*/ 1201638 w 3888432"/>
                <a:gd name="connsiteY3" fmla="*/ 1512168 h 3960440"/>
                <a:gd name="connsiteX4" fmla="*/ 554477 w 3888432"/>
                <a:gd name="connsiteY4" fmla="*/ 1512168 h 3960440"/>
                <a:gd name="connsiteX5" fmla="*/ 2840340 w 3888432"/>
                <a:gd name="connsiteY5" fmla="*/ 1479943 h 3960440"/>
                <a:gd name="connsiteX6" fmla="*/ 2136833 w 3888432"/>
                <a:gd name="connsiteY6" fmla="*/ 1785510 h 3960440"/>
                <a:gd name="connsiteX7" fmla="*/ 2136833 w 3888432"/>
                <a:gd name="connsiteY7" fmla="*/ 1510185 h 3960440"/>
                <a:gd name="connsiteX8" fmla="*/ 1489672 w 3888432"/>
                <a:gd name="connsiteY8" fmla="*/ 1510185 h 3960440"/>
                <a:gd name="connsiteX9" fmla="*/ 1489672 w 3888432"/>
                <a:gd name="connsiteY9" fmla="*/ 3310385 h 3960440"/>
                <a:gd name="connsiteX10" fmla="*/ 2136833 w 3888432"/>
                <a:gd name="connsiteY10" fmla="*/ 3310385 h 3960440"/>
                <a:gd name="connsiteX11" fmla="*/ 2136833 w 3888432"/>
                <a:gd name="connsiteY11" fmla="*/ 2084121 h 3960440"/>
                <a:gd name="connsiteX12" fmla="*/ 2673919 w 3888432"/>
                <a:gd name="connsiteY12" fmla="*/ 2138897 h 3960440"/>
                <a:gd name="connsiteX13" fmla="*/ 2679688 w 3888432"/>
                <a:gd name="connsiteY13" fmla="*/ 3312366 h 3960440"/>
                <a:gd name="connsiteX14" fmla="*/ 3326849 w 3888432"/>
                <a:gd name="connsiteY14" fmla="*/ 3312366 h 3960440"/>
                <a:gd name="connsiteX15" fmla="*/ 3333768 w 3888432"/>
                <a:gd name="connsiteY15" fmla="*/ 2128613 h 3960440"/>
                <a:gd name="connsiteX16" fmla="*/ 2840340 w 3888432"/>
                <a:gd name="connsiteY16" fmla="*/ 1479943 h 3960440"/>
                <a:gd name="connsiteX17" fmla="*/ 878058 w 3888432"/>
                <a:gd name="connsiteY17" fmla="*/ 648072 h 3960440"/>
                <a:gd name="connsiteX18" fmla="*/ 554477 w 3888432"/>
                <a:gd name="connsiteY18" fmla="*/ 971653 h 3960440"/>
                <a:gd name="connsiteX19" fmla="*/ 878058 w 3888432"/>
                <a:gd name="connsiteY19" fmla="*/ 1295234 h 3960440"/>
                <a:gd name="connsiteX20" fmla="*/ 1201639 w 3888432"/>
                <a:gd name="connsiteY20" fmla="*/ 971653 h 3960440"/>
                <a:gd name="connsiteX21" fmla="*/ 878058 w 3888432"/>
                <a:gd name="connsiteY21" fmla="*/ 648072 h 3960440"/>
                <a:gd name="connsiteX22" fmla="*/ 333511 w 3888432"/>
                <a:gd name="connsiteY22" fmla="*/ 0 h 3960440"/>
                <a:gd name="connsiteX23" fmla="*/ 3554921 w 3888432"/>
                <a:gd name="connsiteY23" fmla="*/ 0 h 3960440"/>
                <a:gd name="connsiteX24" fmla="*/ 3888432 w 3888432"/>
                <a:gd name="connsiteY24" fmla="*/ 333511 h 3960440"/>
                <a:gd name="connsiteX25" fmla="*/ 3888432 w 3888432"/>
                <a:gd name="connsiteY25" fmla="*/ 3626929 h 3960440"/>
                <a:gd name="connsiteX26" fmla="*/ 3554921 w 3888432"/>
                <a:gd name="connsiteY26" fmla="*/ 3960440 h 3960440"/>
                <a:gd name="connsiteX27" fmla="*/ 333511 w 3888432"/>
                <a:gd name="connsiteY27" fmla="*/ 3960440 h 3960440"/>
                <a:gd name="connsiteX28" fmla="*/ 0 w 3888432"/>
                <a:gd name="connsiteY28" fmla="*/ 3626929 h 3960440"/>
                <a:gd name="connsiteX29" fmla="*/ 0 w 3888432"/>
                <a:gd name="connsiteY29" fmla="*/ 333511 h 3960440"/>
                <a:gd name="connsiteX30" fmla="*/ 333511 w 3888432"/>
                <a:gd name="connsiteY30" fmla="*/ 0 h 3960440"/>
                <a:gd name="connsiteX0" fmla="*/ 554477 w 3888432"/>
                <a:gd name="connsiteY0" fmla="*/ 1512168 h 3960440"/>
                <a:gd name="connsiteX1" fmla="*/ 554477 w 3888432"/>
                <a:gd name="connsiteY1" fmla="*/ 3312368 h 3960440"/>
                <a:gd name="connsiteX2" fmla="*/ 1201638 w 3888432"/>
                <a:gd name="connsiteY2" fmla="*/ 3312368 h 3960440"/>
                <a:gd name="connsiteX3" fmla="*/ 1201638 w 3888432"/>
                <a:gd name="connsiteY3" fmla="*/ 1512168 h 3960440"/>
                <a:gd name="connsiteX4" fmla="*/ 554477 w 3888432"/>
                <a:gd name="connsiteY4" fmla="*/ 1512168 h 3960440"/>
                <a:gd name="connsiteX5" fmla="*/ 2840340 w 3888432"/>
                <a:gd name="connsiteY5" fmla="*/ 1479943 h 3960440"/>
                <a:gd name="connsiteX6" fmla="*/ 2136833 w 3888432"/>
                <a:gd name="connsiteY6" fmla="*/ 1785510 h 3960440"/>
                <a:gd name="connsiteX7" fmla="*/ 2136833 w 3888432"/>
                <a:gd name="connsiteY7" fmla="*/ 1510185 h 3960440"/>
                <a:gd name="connsiteX8" fmla="*/ 1489672 w 3888432"/>
                <a:gd name="connsiteY8" fmla="*/ 1510185 h 3960440"/>
                <a:gd name="connsiteX9" fmla="*/ 1489672 w 3888432"/>
                <a:gd name="connsiteY9" fmla="*/ 3310385 h 3960440"/>
                <a:gd name="connsiteX10" fmla="*/ 2136833 w 3888432"/>
                <a:gd name="connsiteY10" fmla="*/ 3310385 h 3960440"/>
                <a:gd name="connsiteX11" fmla="*/ 2136833 w 3888432"/>
                <a:gd name="connsiteY11" fmla="*/ 2084121 h 3960440"/>
                <a:gd name="connsiteX12" fmla="*/ 2673919 w 3888432"/>
                <a:gd name="connsiteY12" fmla="*/ 2138897 h 3960440"/>
                <a:gd name="connsiteX13" fmla="*/ 2679688 w 3888432"/>
                <a:gd name="connsiteY13" fmla="*/ 3312366 h 3960440"/>
                <a:gd name="connsiteX14" fmla="*/ 3326849 w 3888432"/>
                <a:gd name="connsiteY14" fmla="*/ 3312366 h 3960440"/>
                <a:gd name="connsiteX15" fmla="*/ 3333768 w 3888432"/>
                <a:gd name="connsiteY15" fmla="*/ 2128613 h 3960440"/>
                <a:gd name="connsiteX16" fmla="*/ 2840340 w 3888432"/>
                <a:gd name="connsiteY16" fmla="*/ 1479943 h 3960440"/>
                <a:gd name="connsiteX17" fmla="*/ 878058 w 3888432"/>
                <a:gd name="connsiteY17" fmla="*/ 648072 h 3960440"/>
                <a:gd name="connsiteX18" fmla="*/ 554477 w 3888432"/>
                <a:gd name="connsiteY18" fmla="*/ 971653 h 3960440"/>
                <a:gd name="connsiteX19" fmla="*/ 878058 w 3888432"/>
                <a:gd name="connsiteY19" fmla="*/ 1295234 h 3960440"/>
                <a:gd name="connsiteX20" fmla="*/ 1201639 w 3888432"/>
                <a:gd name="connsiteY20" fmla="*/ 971653 h 3960440"/>
                <a:gd name="connsiteX21" fmla="*/ 878058 w 3888432"/>
                <a:gd name="connsiteY21" fmla="*/ 648072 h 3960440"/>
                <a:gd name="connsiteX22" fmla="*/ 333511 w 3888432"/>
                <a:gd name="connsiteY22" fmla="*/ 0 h 3960440"/>
                <a:gd name="connsiteX23" fmla="*/ 3554921 w 3888432"/>
                <a:gd name="connsiteY23" fmla="*/ 0 h 3960440"/>
                <a:gd name="connsiteX24" fmla="*/ 3888432 w 3888432"/>
                <a:gd name="connsiteY24" fmla="*/ 333511 h 3960440"/>
                <a:gd name="connsiteX25" fmla="*/ 3888432 w 3888432"/>
                <a:gd name="connsiteY25" fmla="*/ 3626929 h 3960440"/>
                <a:gd name="connsiteX26" fmla="*/ 3554921 w 3888432"/>
                <a:gd name="connsiteY26" fmla="*/ 3960440 h 3960440"/>
                <a:gd name="connsiteX27" fmla="*/ 333511 w 3888432"/>
                <a:gd name="connsiteY27" fmla="*/ 3960440 h 3960440"/>
                <a:gd name="connsiteX28" fmla="*/ 0 w 3888432"/>
                <a:gd name="connsiteY28" fmla="*/ 3626929 h 3960440"/>
                <a:gd name="connsiteX29" fmla="*/ 0 w 3888432"/>
                <a:gd name="connsiteY29" fmla="*/ 333511 h 3960440"/>
                <a:gd name="connsiteX30" fmla="*/ 333511 w 3888432"/>
                <a:gd name="connsiteY30" fmla="*/ 0 h 3960440"/>
                <a:gd name="connsiteX0" fmla="*/ 554477 w 3888432"/>
                <a:gd name="connsiteY0" fmla="*/ 1512168 h 3960440"/>
                <a:gd name="connsiteX1" fmla="*/ 554477 w 3888432"/>
                <a:gd name="connsiteY1" fmla="*/ 3312368 h 3960440"/>
                <a:gd name="connsiteX2" fmla="*/ 1201638 w 3888432"/>
                <a:gd name="connsiteY2" fmla="*/ 3312368 h 3960440"/>
                <a:gd name="connsiteX3" fmla="*/ 1201638 w 3888432"/>
                <a:gd name="connsiteY3" fmla="*/ 1512168 h 3960440"/>
                <a:gd name="connsiteX4" fmla="*/ 554477 w 3888432"/>
                <a:gd name="connsiteY4" fmla="*/ 1512168 h 3960440"/>
                <a:gd name="connsiteX5" fmla="*/ 2840340 w 3888432"/>
                <a:gd name="connsiteY5" fmla="*/ 1479943 h 3960440"/>
                <a:gd name="connsiteX6" fmla="*/ 2136833 w 3888432"/>
                <a:gd name="connsiteY6" fmla="*/ 1785510 h 3960440"/>
                <a:gd name="connsiteX7" fmla="*/ 2136833 w 3888432"/>
                <a:gd name="connsiteY7" fmla="*/ 1510185 h 3960440"/>
                <a:gd name="connsiteX8" fmla="*/ 1489672 w 3888432"/>
                <a:gd name="connsiteY8" fmla="*/ 1510185 h 3960440"/>
                <a:gd name="connsiteX9" fmla="*/ 1489672 w 3888432"/>
                <a:gd name="connsiteY9" fmla="*/ 3310385 h 3960440"/>
                <a:gd name="connsiteX10" fmla="*/ 2136833 w 3888432"/>
                <a:gd name="connsiteY10" fmla="*/ 3310385 h 3960440"/>
                <a:gd name="connsiteX11" fmla="*/ 2136833 w 3888432"/>
                <a:gd name="connsiteY11" fmla="*/ 2084121 h 3960440"/>
                <a:gd name="connsiteX12" fmla="*/ 2673919 w 3888432"/>
                <a:gd name="connsiteY12" fmla="*/ 2138897 h 3960440"/>
                <a:gd name="connsiteX13" fmla="*/ 2679688 w 3888432"/>
                <a:gd name="connsiteY13" fmla="*/ 3312366 h 3960440"/>
                <a:gd name="connsiteX14" fmla="*/ 3326849 w 3888432"/>
                <a:gd name="connsiteY14" fmla="*/ 3312366 h 3960440"/>
                <a:gd name="connsiteX15" fmla="*/ 3333768 w 3888432"/>
                <a:gd name="connsiteY15" fmla="*/ 2128613 h 3960440"/>
                <a:gd name="connsiteX16" fmla="*/ 2840340 w 3888432"/>
                <a:gd name="connsiteY16" fmla="*/ 1479943 h 3960440"/>
                <a:gd name="connsiteX17" fmla="*/ 878058 w 3888432"/>
                <a:gd name="connsiteY17" fmla="*/ 648072 h 3960440"/>
                <a:gd name="connsiteX18" fmla="*/ 554477 w 3888432"/>
                <a:gd name="connsiteY18" fmla="*/ 971653 h 3960440"/>
                <a:gd name="connsiteX19" fmla="*/ 878058 w 3888432"/>
                <a:gd name="connsiteY19" fmla="*/ 1295234 h 3960440"/>
                <a:gd name="connsiteX20" fmla="*/ 1201639 w 3888432"/>
                <a:gd name="connsiteY20" fmla="*/ 971653 h 3960440"/>
                <a:gd name="connsiteX21" fmla="*/ 878058 w 3888432"/>
                <a:gd name="connsiteY21" fmla="*/ 648072 h 3960440"/>
                <a:gd name="connsiteX22" fmla="*/ 333511 w 3888432"/>
                <a:gd name="connsiteY22" fmla="*/ 0 h 3960440"/>
                <a:gd name="connsiteX23" fmla="*/ 3554921 w 3888432"/>
                <a:gd name="connsiteY23" fmla="*/ 0 h 3960440"/>
                <a:gd name="connsiteX24" fmla="*/ 3888432 w 3888432"/>
                <a:gd name="connsiteY24" fmla="*/ 333511 h 3960440"/>
                <a:gd name="connsiteX25" fmla="*/ 3888432 w 3888432"/>
                <a:gd name="connsiteY25" fmla="*/ 3626929 h 3960440"/>
                <a:gd name="connsiteX26" fmla="*/ 3554921 w 3888432"/>
                <a:gd name="connsiteY26" fmla="*/ 3960440 h 3960440"/>
                <a:gd name="connsiteX27" fmla="*/ 333511 w 3888432"/>
                <a:gd name="connsiteY27" fmla="*/ 3960440 h 3960440"/>
                <a:gd name="connsiteX28" fmla="*/ 0 w 3888432"/>
                <a:gd name="connsiteY28" fmla="*/ 3626929 h 3960440"/>
                <a:gd name="connsiteX29" fmla="*/ 0 w 3888432"/>
                <a:gd name="connsiteY29" fmla="*/ 333511 h 3960440"/>
                <a:gd name="connsiteX30" fmla="*/ 333511 w 3888432"/>
                <a:gd name="connsiteY30" fmla="*/ 0 h 3960440"/>
                <a:gd name="connsiteX0" fmla="*/ 554477 w 3888432"/>
                <a:gd name="connsiteY0" fmla="*/ 1512168 h 3960440"/>
                <a:gd name="connsiteX1" fmla="*/ 554477 w 3888432"/>
                <a:gd name="connsiteY1" fmla="*/ 3312368 h 3960440"/>
                <a:gd name="connsiteX2" fmla="*/ 1201638 w 3888432"/>
                <a:gd name="connsiteY2" fmla="*/ 3312368 h 3960440"/>
                <a:gd name="connsiteX3" fmla="*/ 1201638 w 3888432"/>
                <a:gd name="connsiteY3" fmla="*/ 1512168 h 3960440"/>
                <a:gd name="connsiteX4" fmla="*/ 554477 w 3888432"/>
                <a:gd name="connsiteY4" fmla="*/ 1512168 h 3960440"/>
                <a:gd name="connsiteX5" fmla="*/ 2840340 w 3888432"/>
                <a:gd name="connsiteY5" fmla="*/ 1479943 h 3960440"/>
                <a:gd name="connsiteX6" fmla="*/ 2136833 w 3888432"/>
                <a:gd name="connsiteY6" fmla="*/ 1785510 h 3960440"/>
                <a:gd name="connsiteX7" fmla="*/ 2136833 w 3888432"/>
                <a:gd name="connsiteY7" fmla="*/ 1510185 h 3960440"/>
                <a:gd name="connsiteX8" fmla="*/ 1489672 w 3888432"/>
                <a:gd name="connsiteY8" fmla="*/ 1510185 h 3960440"/>
                <a:gd name="connsiteX9" fmla="*/ 1489672 w 3888432"/>
                <a:gd name="connsiteY9" fmla="*/ 3310385 h 3960440"/>
                <a:gd name="connsiteX10" fmla="*/ 2136833 w 3888432"/>
                <a:gd name="connsiteY10" fmla="*/ 3310385 h 3960440"/>
                <a:gd name="connsiteX11" fmla="*/ 2136833 w 3888432"/>
                <a:gd name="connsiteY11" fmla="*/ 2084121 h 3960440"/>
                <a:gd name="connsiteX12" fmla="*/ 2673919 w 3888432"/>
                <a:gd name="connsiteY12" fmla="*/ 2138897 h 3960440"/>
                <a:gd name="connsiteX13" fmla="*/ 2679688 w 3888432"/>
                <a:gd name="connsiteY13" fmla="*/ 3312366 h 3960440"/>
                <a:gd name="connsiteX14" fmla="*/ 3326849 w 3888432"/>
                <a:gd name="connsiteY14" fmla="*/ 3312366 h 3960440"/>
                <a:gd name="connsiteX15" fmla="*/ 3333768 w 3888432"/>
                <a:gd name="connsiteY15" fmla="*/ 2128613 h 3960440"/>
                <a:gd name="connsiteX16" fmla="*/ 2840340 w 3888432"/>
                <a:gd name="connsiteY16" fmla="*/ 1479943 h 3960440"/>
                <a:gd name="connsiteX17" fmla="*/ 878058 w 3888432"/>
                <a:gd name="connsiteY17" fmla="*/ 648072 h 3960440"/>
                <a:gd name="connsiteX18" fmla="*/ 554477 w 3888432"/>
                <a:gd name="connsiteY18" fmla="*/ 971653 h 3960440"/>
                <a:gd name="connsiteX19" fmla="*/ 878058 w 3888432"/>
                <a:gd name="connsiteY19" fmla="*/ 1295234 h 3960440"/>
                <a:gd name="connsiteX20" fmla="*/ 1201639 w 3888432"/>
                <a:gd name="connsiteY20" fmla="*/ 971653 h 3960440"/>
                <a:gd name="connsiteX21" fmla="*/ 878058 w 3888432"/>
                <a:gd name="connsiteY21" fmla="*/ 648072 h 3960440"/>
                <a:gd name="connsiteX22" fmla="*/ 333511 w 3888432"/>
                <a:gd name="connsiteY22" fmla="*/ 0 h 3960440"/>
                <a:gd name="connsiteX23" fmla="*/ 3554921 w 3888432"/>
                <a:gd name="connsiteY23" fmla="*/ 0 h 3960440"/>
                <a:gd name="connsiteX24" fmla="*/ 3888432 w 3888432"/>
                <a:gd name="connsiteY24" fmla="*/ 333511 h 3960440"/>
                <a:gd name="connsiteX25" fmla="*/ 3888432 w 3888432"/>
                <a:gd name="connsiteY25" fmla="*/ 3626929 h 3960440"/>
                <a:gd name="connsiteX26" fmla="*/ 3554921 w 3888432"/>
                <a:gd name="connsiteY26" fmla="*/ 3960440 h 3960440"/>
                <a:gd name="connsiteX27" fmla="*/ 333511 w 3888432"/>
                <a:gd name="connsiteY27" fmla="*/ 3960440 h 3960440"/>
                <a:gd name="connsiteX28" fmla="*/ 0 w 3888432"/>
                <a:gd name="connsiteY28" fmla="*/ 3626929 h 3960440"/>
                <a:gd name="connsiteX29" fmla="*/ 0 w 3888432"/>
                <a:gd name="connsiteY29" fmla="*/ 333511 h 3960440"/>
                <a:gd name="connsiteX30" fmla="*/ 333511 w 3888432"/>
                <a:gd name="connsiteY30" fmla="*/ 0 h 3960440"/>
                <a:gd name="connsiteX0" fmla="*/ 554477 w 3888432"/>
                <a:gd name="connsiteY0" fmla="*/ 1512168 h 3960440"/>
                <a:gd name="connsiteX1" fmla="*/ 554477 w 3888432"/>
                <a:gd name="connsiteY1" fmla="*/ 3312368 h 3960440"/>
                <a:gd name="connsiteX2" fmla="*/ 1201638 w 3888432"/>
                <a:gd name="connsiteY2" fmla="*/ 3312368 h 3960440"/>
                <a:gd name="connsiteX3" fmla="*/ 1201638 w 3888432"/>
                <a:gd name="connsiteY3" fmla="*/ 1512168 h 3960440"/>
                <a:gd name="connsiteX4" fmla="*/ 554477 w 3888432"/>
                <a:gd name="connsiteY4" fmla="*/ 1512168 h 3960440"/>
                <a:gd name="connsiteX5" fmla="*/ 2840340 w 3888432"/>
                <a:gd name="connsiteY5" fmla="*/ 1479943 h 3960440"/>
                <a:gd name="connsiteX6" fmla="*/ 2136833 w 3888432"/>
                <a:gd name="connsiteY6" fmla="*/ 1785510 h 3960440"/>
                <a:gd name="connsiteX7" fmla="*/ 2136833 w 3888432"/>
                <a:gd name="connsiteY7" fmla="*/ 1510185 h 3960440"/>
                <a:gd name="connsiteX8" fmla="*/ 1489672 w 3888432"/>
                <a:gd name="connsiteY8" fmla="*/ 1510185 h 3960440"/>
                <a:gd name="connsiteX9" fmla="*/ 1489672 w 3888432"/>
                <a:gd name="connsiteY9" fmla="*/ 3310385 h 3960440"/>
                <a:gd name="connsiteX10" fmla="*/ 2136833 w 3888432"/>
                <a:gd name="connsiteY10" fmla="*/ 3310385 h 3960440"/>
                <a:gd name="connsiteX11" fmla="*/ 2147184 w 3888432"/>
                <a:gd name="connsiteY11" fmla="*/ 2155564 h 3960440"/>
                <a:gd name="connsiteX12" fmla="*/ 2673919 w 3888432"/>
                <a:gd name="connsiteY12" fmla="*/ 2138897 h 3960440"/>
                <a:gd name="connsiteX13" fmla="*/ 2679688 w 3888432"/>
                <a:gd name="connsiteY13" fmla="*/ 3312366 h 3960440"/>
                <a:gd name="connsiteX14" fmla="*/ 3326849 w 3888432"/>
                <a:gd name="connsiteY14" fmla="*/ 3312366 h 3960440"/>
                <a:gd name="connsiteX15" fmla="*/ 3333768 w 3888432"/>
                <a:gd name="connsiteY15" fmla="*/ 2128613 h 3960440"/>
                <a:gd name="connsiteX16" fmla="*/ 2840340 w 3888432"/>
                <a:gd name="connsiteY16" fmla="*/ 1479943 h 3960440"/>
                <a:gd name="connsiteX17" fmla="*/ 878058 w 3888432"/>
                <a:gd name="connsiteY17" fmla="*/ 648072 h 3960440"/>
                <a:gd name="connsiteX18" fmla="*/ 554477 w 3888432"/>
                <a:gd name="connsiteY18" fmla="*/ 971653 h 3960440"/>
                <a:gd name="connsiteX19" fmla="*/ 878058 w 3888432"/>
                <a:gd name="connsiteY19" fmla="*/ 1295234 h 3960440"/>
                <a:gd name="connsiteX20" fmla="*/ 1201639 w 3888432"/>
                <a:gd name="connsiteY20" fmla="*/ 971653 h 3960440"/>
                <a:gd name="connsiteX21" fmla="*/ 878058 w 3888432"/>
                <a:gd name="connsiteY21" fmla="*/ 648072 h 3960440"/>
                <a:gd name="connsiteX22" fmla="*/ 333511 w 3888432"/>
                <a:gd name="connsiteY22" fmla="*/ 0 h 3960440"/>
                <a:gd name="connsiteX23" fmla="*/ 3554921 w 3888432"/>
                <a:gd name="connsiteY23" fmla="*/ 0 h 3960440"/>
                <a:gd name="connsiteX24" fmla="*/ 3888432 w 3888432"/>
                <a:gd name="connsiteY24" fmla="*/ 333511 h 3960440"/>
                <a:gd name="connsiteX25" fmla="*/ 3888432 w 3888432"/>
                <a:gd name="connsiteY25" fmla="*/ 3626929 h 3960440"/>
                <a:gd name="connsiteX26" fmla="*/ 3554921 w 3888432"/>
                <a:gd name="connsiteY26" fmla="*/ 3960440 h 3960440"/>
                <a:gd name="connsiteX27" fmla="*/ 333511 w 3888432"/>
                <a:gd name="connsiteY27" fmla="*/ 3960440 h 3960440"/>
                <a:gd name="connsiteX28" fmla="*/ 0 w 3888432"/>
                <a:gd name="connsiteY28" fmla="*/ 3626929 h 3960440"/>
                <a:gd name="connsiteX29" fmla="*/ 0 w 3888432"/>
                <a:gd name="connsiteY29" fmla="*/ 333511 h 3960440"/>
                <a:gd name="connsiteX30" fmla="*/ 333511 w 3888432"/>
                <a:gd name="connsiteY30" fmla="*/ 0 h 3960440"/>
                <a:gd name="connsiteX0" fmla="*/ 554477 w 3888432"/>
                <a:gd name="connsiteY0" fmla="*/ 1512168 h 3960440"/>
                <a:gd name="connsiteX1" fmla="*/ 554477 w 3888432"/>
                <a:gd name="connsiteY1" fmla="*/ 3312368 h 3960440"/>
                <a:gd name="connsiteX2" fmla="*/ 1201638 w 3888432"/>
                <a:gd name="connsiteY2" fmla="*/ 3312368 h 3960440"/>
                <a:gd name="connsiteX3" fmla="*/ 1201638 w 3888432"/>
                <a:gd name="connsiteY3" fmla="*/ 1512168 h 3960440"/>
                <a:gd name="connsiteX4" fmla="*/ 554477 w 3888432"/>
                <a:gd name="connsiteY4" fmla="*/ 1512168 h 3960440"/>
                <a:gd name="connsiteX5" fmla="*/ 2840340 w 3888432"/>
                <a:gd name="connsiteY5" fmla="*/ 1479943 h 3960440"/>
                <a:gd name="connsiteX6" fmla="*/ 2136833 w 3888432"/>
                <a:gd name="connsiteY6" fmla="*/ 1785510 h 3960440"/>
                <a:gd name="connsiteX7" fmla="*/ 2136833 w 3888432"/>
                <a:gd name="connsiteY7" fmla="*/ 1510185 h 3960440"/>
                <a:gd name="connsiteX8" fmla="*/ 1489672 w 3888432"/>
                <a:gd name="connsiteY8" fmla="*/ 1510185 h 3960440"/>
                <a:gd name="connsiteX9" fmla="*/ 1489672 w 3888432"/>
                <a:gd name="connsiteY9" fmla="*/ 3310385 h 3960440"/>
                <a:gd name="connsiteX10" fmla="*/ 2136833 w 3888432"/>
                <a:gd name="connsiteY10" fmla="*/ 3310385 h 3960440"/>
                <a:gd name="connsiteX11" fmla="*/ 2147184 w 3888432"/>
                <a:gd name="connsiteY11" fmla="*/ 2155564 h 3960440"/>
                <a:gd name="connsiteX12" fmla="*/ 2673919 w 3888432"/>
                <a:gd name="connsiteY12" fmla="*/ 2138897 h 3960440"/>
                <a:gd name="connsiteX13" fmla="*/ 2679688 w 3888432"/>
                <a:gd name="connsiteY13" fmla="*/ 3312366 h 3960440"/>
                <a:gd name="connsiteX14" fmla="*/ 3326849 w 3888432"/>
                <a:gd name="connsiteY14" fmla="*/ 3312366 h 3960440"/>
                <a:gd name="connsiteX15" fmla="*/ 3333768 w 3888432"/>
                <a:gd name="connsiteY15" fmla="*/ 2128613 h 3960440"/>
                <a:gd name="connsiteX16" fmla="*/ 2840340 w 3888432"/>
                <a:gd name="connsiteY16" fmla="*/ 1479943 h 3960440"/>
                <a:gd name="connsiteX17" fmla="*/ 878058 w 3888432"/>
                <a:gd name="connsiteY17" fmla="*/ 648072 h 3960440"/>
                <a:gd name="connsiteX18" fmla="*/ 554477 w 3888432"/>
                <a:gd name="connsiteY18" fmla="*/ 971653 h 3960440"/>
                <a:gd name="connsiteX19" fmla="*/ 878058 w 3888432"/>
                <a:gd name="connsiteY19" fmla="*/ 1295234 h 3960440"/>
                <a:gd name="connsiteX20" fmla="*/ 1201639 w 3888432"/>
                <a:gd name="connsiteY20" fmla="*/ 971653 h 3960440"/>
                <a:gd name="connsiteX21" fmla="*/ 878058 w 3888432"/>
                <a:gd name="connsiteY21" fmla="*/ 648072 h 3960440"/>
                <a:gd name="connsiteX22" fmla="*/ 333511 w 3888432"/>
                <a:gd name="connsiteY22" fmla="*/ 0 h 3960440"/>
                <a:gd name="connsiteX23" fmla="*/ 3554921 w 3888432"/>
                <a:gd name="connsiteY23" fmla="*/ 0 h 3960440"/>
                <a:gd name="connsiteX24" fmla="*/ 3888432 w 3888432"/>
                <a:gd name="connsiteY24" fmla="*/ 333511 h 3960440"/>
                <a:gd name="connsiteX25" fmla="*/ 3888432 w 3888432"/>
                <a:gd name="connsiteY25" fmla="*/ 3626929 h 3960440"/>
                <a:gd name="connsiteX26" fmla="*/ 3554921 w 3888432"/>
                <a:gd name="connsiteY26" fmla="*/ 3960440 h 3960440"/>
                <a:gd name="connsiteX27" fmla="*/ 333511 w 3888432"/>
                <a:gd name="connsiteY27" fmla="*/ 3960440 h 3960440"/>
                <a:gd name="connsiteX28" fmla="*/ 0 w 3888432"/>
                <a:gd name="connsiteY28" fmla="*/ 3626929 h 3960440"/>
                <a:gd name="connsiteX29" fmla="*/ 0 w 3888432"/>
                <a:gd name="connsiteY29" fmla="*/ 333511 h 3960440"/>
                <a:gd name="connsiteX30" fmla="*/ 333511 w 3888432"/>
                <a:gd name="connsiteY30" fmla="*/ 0 h 3960440"/>
                <a:gd name="connsiteX0" fmla="*/ 554477 w 3888432"/>
                <a:gd name="connsiteY0" fmla="*/ 1512168 h 3960440"/>
                <a:gd name="connsiteX1" fmla="*/ 554477 w 3888432"/>
                <a:gd name="connsiteY1" fmla="*/ 3312368 h 3960440"/>
                <a:gd name="connsiteX2" fmla="*/ 1201638 w 3888432"/>
                <a:gd name="connsiteY2" fmla="*/ 3312368 h 3960440"/>
                <a:gd name="connsiteX3" fmla="*/ 1201638 w 3888432"/>
                <a:gd name="connsiteY3" fmla="*/ 1512168 h 3960440"/>
                <a:gd name="connsiteX4" fmla="*/ 554477 w 3888432"/>
                <a:gd name="connsiteY4" fmla="*/ 1512168 h 3960440"/>
                <a:gd name="connsiteX5" fmla="*/ 2840340 w 3888432"/>
                <a:gd name="connsiteY5" fmla="*/ 1479943 h 3960440"/>
                <a:gd name="connsiteX6" fmla="*/ 2136833 w 3888432"/>
                <a:gd name="connsiteY6" fmla="*/ 1785510 h 3960440"/>
                <a:gd name="connsiteX7" fmla="*/ 2136833 w 3888432"/>
                <a:gd name="connsiteY7" fmla="*/ 1510185 h 3960440"/>
                <a:gd name="connsiteX8" fmla="*/ 1489672 w 3888432"/>
                <a:gd name="connsiteY8" fmla="*/ 1510185 h 3960440"/>
                <a:gd name="connsiteX9" fmla="*/ 1489672 w 3888432"/>
                <a:gd name="connsiteY9" fmla="*/ 3310385 h 3960440"/>
                <a:gd name="connsiteX10" fmla="*/ 2136833 w 3888432"/>
                <a:gd name="connsiteY10" fmla="*/ 3310385 h 3960440"/>
                <a:gd name="connsiteX11" fmla="*/ 2147184 w 3888432"/>
                <a:gd name="connsiteY11" fmla="*/ 2155564 h 3960440"/>
                <a:gd name="connsiteX12" fmla="*/ 2673919 w 3888432"/>
                <a:gd name="connsiteY12" fmla="*/ 2138897 h 3960440"/>
                <a:gd name="connsiteX13" fmla="*/ 2679688 w 3888432"/>
                <a:gd name="connsiteY13" fmla="*/ 3312366 h 3960440"/>
                <a:gd name="connsiteX14" fmla="*/ 3326849 w 3888432"/>
                <a:gd name="connsiteY14" fmla="*/ 3312366 h 3960440"/>
                <a:gd name="connsiteX15" fmla="*/ 3333768 w 3888432"/>
                <a:gd name="connsiteY15" fmla="*/ 2128613 h 3960440"/>
                <a:gd name="connsiteX16" fmla="*/ 2840340 w 3888432"/>
                <a:gd name="connsiteY16" fmla="*/ 1479943 h 3960440"/>
                <a:gd name="connsiteX17" fmla="*/ 878058 w 3888432"/>
                <a:gd name="connsiteY17" fmla="*/ 648072 h 3960440"/>
                <a:gd name="connsiteX18" fmla="*/ 554477 w 3888432"/>
                <a:gd name="connsiteY18" fmla="*/ 971653 h 3960440"/>
                <a:gd name="connsiteX19" fmla="*/ 878058 w 3888432"/>
                <a:gd name="connsiteY19" fmla="*/ 1295234 h 3960440"/>
                <a:gd name="connsiteX20" fmla="*/ 1201639 w 3888432"/>
                <a:gd name="connsiteY20" fmla="*/ 971653 h 3960440"/>
                <a:gd name="connsiteX21" fmla="*/ 878058 w 3888432"/>
                <a:gd name="connsiteY21" fmla="*/ 648072 h 3960440"/>
                <a:gd name="connsiteX22" fmla="*/ 333511 w 3888432"/>
                <a:gd name="connsiteY22" fmla="*/ 0 h 3960440"/>
                <a:gd name="connsiteX23" fmla="*/ 3554921 w 3888432"/>
                <a:gd name="connsiteY23" fmla="*/ 0 h 3960440"/>
                <a:gd name="connsiteX24" fmla="*/ 3888432 w 3888432"/>
                <a:gd name="connsiteY24" fmla="*/ 333511 h 3960440"/>
                <a:gd name="connsiteX25" fmla="*/ 3888432 w 3888432"/>
                <a:gd name="connsiteY25" fmla="*/ 3626929 h 3960440"/>
                <a:gd name="connsiteX26" fmla="*/ 3554921 w 3888432"/>
                <a:gd name="connsiteY26" fmla="*/ 3960440 h 3960440"/>
                <a:gd name="connsiteX27" fmla="*/ 333511 w 3888432"/>
                <a:gd name="connsiteY27" fmla="*/ 3960440 h 3960440"/>
                <a:gd name="connsiteX28" fmla="*/ 0 w 3888432"/>
                <a:gd name="connsiteY28" fmla="*/ 3626929 h 3960440"/>
                <a:gd name="connsiteX29" fmla="*/ 0 w 3888432"/>
                <a:gd name="connsiteY29" fmla="*/ 333511 h 3960440"/>
                <a:gd name="connsiteX30" fmla="*/ 333511 w 3888432"/>
                <a:gd name="connsiteY30" fmla="*/ 0 h 3960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888432" h="3960440">
                  <a:moveTo>
                    <a:pt x="554477" y="1512168"/>
                  </a:moveTo>
                  <a:lnTo>
                    <a:pt x="554477" y="3312368"/>
                  </a:lnTo>
                  <a:lnTo>
                    <a:pt x="1201638" y="3312368"/>
                  </a:lnTo>
                  <a:lnTo>
                    <a:pt x="1201638" y="1512168"/>
                  </a:lnTo>
                  <a:lnTo>
                    <a:pt x="554477" y="1512168"/>
                  </a:lnTo>
                  <a:close/>
                  <a:moveTo>
                    <a:pt x="2840340" y="1479943"/>
                  </a:moveTo>
                  <a:cubicBezTo>
                    <a:pt x="2293254" y="1484797"/>
                    <a:pt x="2254084" y="1780470"/>
                    <a:pt x="2136833" y="1785510"/>
                  </a:cubicBezTo>
                  <a:lnTo>
                    <a:pt x="2136833" y="1510185"/>
                  </a:lnTo>
                  <a:lnTo>
                    <a:pt x="1489672" y="1510185"/>
                  </a:lnTo>
                  <a:lnTo>
                    <a:pt x="1489672" y="3310385"/>
                  </a:lnTo>
                  <a:lnTo>
                    <a:pt x="2136833" y="3310385"/>
                  </a:lnTo>
                  <a:cubicBezTo>
                    <a:pt x="2140283" y="2925445"/>
                    <a:pt x="2133383" y="2560917"/>
                    <a:pt x="2147184" y="2155564"/>
                  </a:cubicBezTo>
                  <a:cubicBezTo>
                    <a:pt x="2187272" y="1842063"/>
                    <a:pt x="2668986" y="1938990"/>
                    <a:pt x="2673919" y="2138897"/>
                  </a:cubicBezTo>
                  <a:lnTo>
                    <a:pt x="2679688" y="3312366"/>
                  </a:lnTo>
                  <a:lnTo>
                    <a:pt x="3326849" y="3312366"/>
                  </a:lnTo>
                  <a:cubicBezTo>
                    <a:pt x="3329155" y="2917782"/>
                    <a:pt x="3331462" y="2523197"/>
                    <a:pt x="3333768" y="2128613"/>
                  </a:cubicBezTo>
                  <a:cubicBezTo>
                    <a:pt x="3339026" y="1942962"/>
                    <a:pt x="3184753" y="1475890"/>
                    <a:pt x="2840340" y="1479943"/>
                  </a:cubicBezTo>
                  <a:close/>
                  <a:moveTo>
                    <a:pt x="878058" y="648072"/>
                  </a:moveTo>
                  <a:cubicBezTo>
                    <a:pt x="699349" y="648072"/>
                    <a:pt x="554477" y="792944"/>
                    <a:pt x="554477" y="971653"/>
                  </a:cubicBezTo>
                  <a:cubicBezTo>
                    <a:pt x="554477" y="1150362"/>
                    <a:pt x="699349" y="1295234"/>
                    <a:pt x="878058" y="1295234"/>
                  </a:cubicBezTo>
                  <a:cubicBezTo>
                    <a:pt x="1056767" y="1295234"/>
                    <a:pt x="1201639" y="1150362"/>
                    <a:pt x="1201639" y="971653"/>
                  </a:cubicBezTo>
                  <a:cubicBezTo>
                    <a:pt x="1201639" y="792944"/>
                    <a:pt x="1056767" y="648072"/>
                    <a:pt x="878058" y="648072"/>
                  </a:cubicBezTo>
                  <a:close/>
                  <a:moveTo>
                    <a:pt x="333511" y="0"/>
                  </a:moveTo>
                  <a:lnTo>
                    <a:pt x="3554921" y="0"/>
                  </a:lnTo>
                  <a:cubicBezTo>
                    <a:pt x="3739114" y="0"/>
                    <a:pt x="3888432" y="149318"/>
                    <a:pt x="3888432" y="333511"/>
                  </a:cubicBezTo>
                  <a:lnTo>
                    <a:pt x="3888432" y="3626929"/>
                  </a:lnTo>
                  <a:cubicBezTo>
                    <a:pt x="3888432" y="3811122"/>
                    <a:pt x="3739114" y="3960440"/>
                    <a:pt x="3554921" y="3960440"/>
                  </a:cubicBezTo>
                  <a:lnTo>
                    <a:pt x="333511" y="3960440"/>
                  </a:lnTo>
                  <a:cubicBezTo>
                    <a:pt x="149318" y="3960440"/>
                    <a:pt x="0" y="3811122"/>
                    <a:pt x="0" y="3626929"/>
                  </a:cubicBezTo>
                  <a:lnTo>
                    <a:pt x="0" y="333511"/>
                  </a:lnTo>
                  <a:cubicBezTo>
                    <a:pt x="0" y="149318"/>
                    <a:pt x="149318" y="0"/>
                    <a:pt x="33351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17" name="Retângulo 16">
              <a:extLst>
                <a:ext uri="{FF2B5EF4-FFF2-40B4-BE49-F238E27FC236}">
                  <a16:creationId xmlns:a16="http://schemas.microsoft.com/office/drawing/2014/main" id="{DE6E576F-4B79-310D-A6A9-4A1170E115DD}"/>
                </a:ext>
              </a:extLst>
            </p:cNvPr>
            <p:cNvSpPr/>
            <p:nvPr/>
          </p:nvSpPr>
          <p:spPr>
            <a:xfrm>
              <a:off x="4503721" y="4258815"/>
              <a:ext cx="163812" cy="17742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pic>
        <p:nvPicPr>
          <p:cNvPr id="7" name="Imagem 6" descr="Logotipo&#10;&#10;Descrição gerada automaticamente">
            <a:extLst>
              <a:ext uri="{FF2B5EF4-FFF2-40B4-BE49-F238E27FC236}">
                <a16:creationId xmlns:a16="http://schemas.microsoft.com/office/drawing/2014/main" id="{8B9623D8-5CED-A9E4-DD29-BAF9B5FAB24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6012" y="6283037"/>
            <a:ext cx="1473108" cy="407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9303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2"/>
          <p:cNvSpPr/>
          <p:nvPr/>
        </p:nvSpPr>
        <p:spPr>
          <a:xfrm>
            <a:off x="2429897" y="2320360"/>
            <a:ext cx="4692149" cy="1214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4780"/>
              </a:lnSpc>
            </a:pPr>
            <a:r>
              <a:rPr lang="en-US" sz="3950" b="1" dirty="0">
                <a:solidFill>
                  <a:srgbClr val="05132E"/>
                </a:solidFill>
                <a:latin typeface="Aeonik Bold"/>
                <a:ea typeface="Aeonik Bold"/>
                <a:cs typeface="+mn-lt"/>
              </a:rPr>
              <a:t> </a:t>
            </a:r>
            <a:r>
              <a:rPr lang="en-US" sz="3200" b="1" dirty="0" err="1">
                <a:latin typeface="Calibri"/>
                <a:ea typeface="Aeonik Bold"/>
                <a:cs typeface="Aeonik Bold" pitchFamily="34" charset="-120"/>
              </a:rPr>
              <a:t>Obrigado</a:t>
            </a:r>
            <a:r>
              <a:rPr lang="en-US" sz="3200" b="1" dirty="0">
                <a:latin typeface="Calibri"/>
                <a:ea typeface="Aeonik Bold"/>
                <a:cs typeface="Aeonik Bold" pitchFamily="34" charset="-120"/>
              </a:rPr>
              <a:t>!</a:t>
            </a:r>
            <a:endParaRPr lang="en-US" sz="4000" b="1" dirty="0">
              <a:latin typeface="Calibri"/>
              <a:ea typeface="Aeonik Bold"/>
              <a:cs typeface="Calibri"/>
            </a:endParaRPr>
          </a:p>
        </p:txBody>
      </p:sp>
      <p:pic>
        <p:nvPicPr>
          <p:cNvPr id="11" name="Imagem 10" descr="Forma, Círculo&#10;&#10;Descrição gerada automaticamente">
            <a:extLst>
              <a:ext uri="{FF2B5EF4-FFF2-40B4-BE49-F238E27FC236}">
                <a16:creationId xmlns:a16="http://schemas.microsoft.com/office/drawing/2014/main" id="{106A0EAF-74B5-AEF7-3F86-D18B23FC29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3818" y="1399108"/>
            <a:ext cx="3467997" cy="4059784"/>
          </a:xfrm>
          <a:prstGeom prst="rect">
            <a:avLst/>
          </a:prstGeom>
        </p:spPr>
      </p:pic>
      <p:pic>
        <p:nvPicPr>
          <p:cNvPr id="12" name="Image 4" descr="preencoded.png">
            <a:extLst>
              <a:ext uri="{FF2B5EF4-FFF2-40B4-BE49-F238E27FC236}">
                <a16:creationId xmlns:a16="http://schemas.microsoft.com/office/drawing/2014/main" id="{589514FB-A656-C67C-CD83-FC21A8790E6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645295" y="1187265"/>
            <a:ext cx="2984763" cy="4236846"/>
          </a:xfrm>
          <a:prstGeom prst="rect">
            <a:avLst/>
          </a:prstGeom>
        </p:spPr>
      </p:pic>
      <p:pic>
        <p:nvPicPr>
          <p:cNvPr id="3" name="Image 0" descr="preencoded.png">
            <a:extLst>
              <a:ext uri="{FF2B5EF4-FFF2-40B4-BE49-F238E27FC236}">
                <a16:creationId xmlns:a16="http://schemas.microsoft.com/office/drawing/2014/main" id="{F9F9E9D7-2BD6-FFBE-68BF-C7239B4EA6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0" y="0"/>
            <a:ext cx="360448" cy="3718307"/>
          </a:xfrm>
          <a:prstGeom prst="rect">
            <a:avLst/>
          </a:prstGeom>
        </p:spPr>
      </p:pic>
      <p:pic>
        <p:nvPicPr>
          <p:cNvPr id="4" name="Gráfico 3">
            <a:extLst>
              <a:ext uri="{FF2B5EF4-FFF2-40B4-BE49-F238E27FC236}">
                <a16:creationId xmlns:a16="http://schemas.microsoft.com/office/drawing/2014/main" id="{06ED8D87-49F9-B4A9-EA1F-286D7440D4C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78079" y="1093009"/>
            <a:ext cx="1812780" cy="311967"/>
          </a:xfrm>
          <a:prstGeom prst="rect">
            <a:avLst/>
          </a:prstGeom>
        </p:spPr>
      </p:pic>
      <p:sp>
        <p:nvSpPr>
          <p:cNvPr id="13" name="AutoShape 2" descr="MARIANE HARUMI MURAKAMI">
            <a:extLst>
              <a:ext uri="{FF2B5EF4-FFF2-40B4-BE49-F238E27FC236}">
                <a16:creationId xmlns:a16="http://schemas.microsoft.com/office/drawing/2014/main" id="{5A6C5F2F-6F67-3403-2818-0FECC7ECA4D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2954726"/>
            <a:ext cx="626674" cy="626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44843CD4-3976-0A55-1F64-E07004ACE5A2}"/>
              </a:ext>
            </a:extLst>
          </p:cNvPr>
          <p:cNvSpPr txBox="1"/>
          <p:nvPr/>
        </p:nvSpPr>
        <p:spPr>
          <a:xfrm>
            <a:off x="2527300" y="2927431"/>
            <a:ext cx="369743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/>
              <a:t>Daniel Morgon</a:t>
            </a:r>
          </a:p>
          <a:p>
            <a:r>
              <a:rPr lang="pt-BR" sz="1400" dirty="0"/>
              <a:t>daniel.morgon@casasbahia.com.br</a:t>
            </a:r>
          </a:p>
          <a:p>
            <a:r>
              <a:rPr lang="pt-BR" sz="1400" dirty="0"/>
              <a:t>55 11 91304-4695</a:t>
            </a:r>
          </a:p>
        </p:txBody>
      </p: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298CDCBF-D50D-DD55-87F0-F854350A0D8C}"/>
              </a:ext>
            </a:extLst>
          </p:cNvPr>
          <p:cNvGrpSpPr/>
          <p:nvPr/>
        </p:nvGrpSpPr>
        <p:grpSpPr>
          <a:xfrm>
            <a:off x="2527300" y="4019830"/>
            <a:ext cx="1973838" cy="1876004"/>
            <a:chOff x="2908887" y="4060773"/>
            <a:chExt cx="1973838" cy="1876004"/>
          </a:xfrm>
        </p:grpSpPr>
        <p:pic>
          <p:nvPicPr>
            <p:cNvPr id="8" name="Imagem 7">
              <a:extLst>
                <a:ext uri="{FF2B5EF4-FFF2-40B4-BE49-F238E27FC236}">
                  <a16:creationId xmlns:a16="http://schemas.microsoft.com/office/drawing/2014/main" id="{787BDE71-6495-484C-CEFD-ECE43C9F80B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908887" y="4060773"/>
              <a:ext cx="1973838" cy="1876004"/>
            </a:xfrm>
            <a:prstGeom prst="rect">
              <a:avLst/>
            </a:prstGeom>
          </p:spPr>
        </p:pic>
        <p:sp>
          <p:nvSpPr>
            <p:cNvPr id="15" name="Rounded Rectangle 8">
              <a:extLst>
                <a:ext uri="{FF2B5EF4-FFF2-40B4-BE49-F238E27FC236}">
                  <a16:creationId xmlns:a16="http://schemas.microsoft.com/office/drawing/2014/main" id="{4304AA84-44E8-F3D0-61B2-7B4CABD54C4C}"/>
                </a:ext>
              </a:extLst>
            </p:cNvPr>
            <p:cNvSpPr/>
            <p:nvPr/>
          </p:nvSpPr>
          <p:spPr>
            <a:xfrm>
              <a:off x="4503721" y="4258815"/>
              <a:ext cx="163812" cy="177422"/>
            </a:xfrm>
            <a:custGeom>
              <a:avLst/>
              <a:gdLst>
                <a:gd name="connsiteX0" fmla="*/ 554477 w 3888432"/>
                <a:gd name="connsiteY0" fmla="*/ 1512168 h 3960440"/>
                <a:gd name="connsiteX1" fmla="*/ 554477 w 3888432"/>
                <a:gd name="connsiteY1" fmla="*/ 3312368 h 3960440"/>
                <a:gd name="connsiteX2" fmla="*/ 1201638 w 3888432"/>
                <a:gd name="connsiteY2" fmla="*/ 3312368 h 3960440"/>
                <a:gd name="connsiteX3" fmla="*/ 1201638 w 3888432"/>
                <a:gd name="connsiteY3" fmla="*/ 1512168 h 3960440"/>
                <a:gd name="connsiteX4" fmla="*/ 554477 w 3888432"/>
                <a:gd name="connsiteY4" fmla="*/ 1512168 h 3960440"/>
                <a:gd name="connsiteX5" fmla="*/ 2688485 w 3888432"/>
                <a:gd name="connsiteY5" fmla="*/ 1475633 h 3960440"/>
                <a:gd name="connsiteX6" fmla="*/ 2136833 w 3888432"/>
                <a:gd name="connsiteY6" fmla="*/ 1785510 h 3960440"/>
                <a:gd name="connsiteX7" fmla="*/ 2136833 w 3888432"/>
                <a:gd name="connsiteY7" fmla="*/ 1510185 h 3960440"/>
                <a:gd name="connsiteX8" fmla="*/ 1489672 w 3888432"/>
                <a:gd name="connsiteY8" fmla="*/ 1510185 h 3960440"/>
                <a:gd name="connsiteX9" fmla="*/ 1489672 w 3888432"/>
                <a:gd name="connsiteY9" fmla="*/ 3310385 h 3960440"/>
                <a:gd name="connsiteX10" fmla="*/ 2136833 w 3888432"/>
                <a:gd name="connsiteY10" fmla="*/ 3310385 h 3960440"/>
                <a:gd name="connsiteX11" fmla="*/ 2136833 w 3888432"/>
                <a:gd name="connsiteY11" fmla="*/ 2084121 h 3960440"/>
                <a:gd name="connsiteX12" fmla="*/ 2673919 w 3888432"/>
                <a:gd name="connsiteY12" fmla="*/ 2138897 h 3960440"/>
                <a:gd name="connsiteX13" fmla="*/ 2679688 w 3888432"/>
                <a:gd name="connsiteY13" fmla="*/ 3312366 h 3960440"/>
                <a:gd name="connsiteX14" fmla="*/ 3326849 w 3888432"/>
                <a:gd name="connsiteY14" fmla="*/ 3312366 h 3960440"/>
                <a:gd name="connsiteX15" fmla="*/ 3333768 w 3888432"/>
                <a:gd name="connsiteY15" fmla="*/ 2128613 h 3960440"/>
                <a:gd name="connsiteX16" fmla="*/ 2840340 w 3888432"/>
                <a:gd name="connsiteY16" fmla="*/ 1479943 h 3960440"/>
                <a:gd name="connsiteX17" fmla="*/ 2688485 w 3888432"/>
                <a:gd name="connsiteY17" fmla="*/ 1475633 h 3960440"/>
                <a:gd name="connsiteX18" fmla="*/ 878058 w 3888432"/>
                <a:gd name="connsiteY18" fmla="*/ 648072 h 3960440"/>
                <a:gd name="connsiteX19" fmla="*/ 554477 w 3888432"/>
                <a:gd name="connsiteY19" fmla="*/ 971653 h 3960440"/>
                <a:gd name="connsiteX20" fmla="*/ 878058 w 3888432"/>
                <a:gd name="connsiteY20" fmla="*/ 1295234 h 3960440"/>
                <a:gd name="connsiteX21" fmla="*/ 1201639 w 3888432"/>
                <a:gd name="connsiteY21" fmla="*/ 971653 h 3960440"/>
                <a:gd name="connsiteX22" fmla="*/ 878058 w 3888432"/>
                <a:gd name="connsiteY22" fmla="*/ 648072 h 3960440"/>
                <a:gd name="connsiteX23" fmla="*/ 333511 w 3888432"/>
                <a:gd name="connsiteY23" fmla="*/ 0 h 3960440"/>
                <a:gd name="connsiteX24" fmla="*/ 3554921 w 3888432"/>
                <a:gd name="connsiteY24" fmla="*/ 0 h 3960440"/>
                <a:gd name="connsiteX25" fmla="*/ 3888432 w 3888432"/>
                <a:gd name="connsiteY25" fmla="*/ 333511 h 3960440"/>
                <a:gd name="connsiteX26" fmla="*/ 3888432 w 3888432"/>
                <a:gd name="connsiteY26" fmla="*/ 3626929 h 3960440"/>
                <a:gd name="connsiteX27" fmla="*/ 3554921 w 3888432"/>
                <a:gd name="connsiteY27" fmla="*/ 3960440 h 3960440"/>
                <a:gd name="connsiteX28" fmla="*/ 333511 w 3888432"/>
                <a:gd name="connsiteY28" fmla="*/ 3960440 h 3960440"/>
                <a:gd name="connsiteX29" fmla="*/ 0 w 3888432"/>
                <a:gd name="connsiteY29" fmla="*/ 3626929 h 3960440"/>
                <a:gd name="connsiteX30" fmla="*/ 0 w 3888432"/>
                <a:gd name="connsiteY30" fmla="*/ 333511 h 3960440"/>
                <a:gd name="connsiteX31" fmla="*/ 333511 w 3888432"/>
                <a:gd name="connsiteY31" fmla="*/ 0 h 3960440"/>
                <a:gd name="connsiteX0" fmla="*/ 554477 w 3888432"/>
                <a:gd name="connsiteY0" fmla="*/ 1512168 h 3960440"/>
                <a:gd name="connsiteX1" fmla="*/ 554477 w 3888432"/>
                <a:gd name="connsiteY1" fmla="*/ 3312368 h 3960440"/>
                <a:gd name="connsiteX2" fmla="*/ 1201638 w 3888432"/>
                <a:gd name="connsiteY2" fmla="*/ 3312368 h 3960440"/>
                <a:gd name="connsiteX3" fmla="*/ 1201638 w 3888432"/>
                <a:gd name="connsiteY3" fmla="*/ 1512168 h 3960440"/>
                <a:gd name="connsiteX4" fmla="*/ 554477 w 3888432"/>
                <a:gd name="connsiteY4" fmla="*/ 1512168 h 3960440"/>
                <a:gd name="connsiteX5" fmla="*/ 2840340 w 3888432"/>
                <a:gd name="connsiteY5" fmla="*/ 1479943 h 3960440"/>
                <a:gd name="connsiteX6" fmla="*/ 2136833 w 3888432"/>
                <a:gd name="connsiteY6" fmla="*/ 1785510 h 3960440"/>
                <a:gd name="connsiteX7" fmla="*/ 2136833 w 3888432"/>
                <a:gd name="connsiteY7" fmla="*/ 1510185 h 3960440"/>
                <a:gd name="connsiteX8" fmla="*/ 1489672 w 3888432"/>
                <a:gd name="connsiteY8" fmla="*/ 1510185 h 3960440"/>
                <a:gd name="connsiteX9" fmla="*/ 1489672 w 3888432"/>
                <a:gd name="connsiteY9" fmla="*/ 3310385 h 3960440"/>
                <a:gd name="connsiteX10" fmla="*/ 2136833 w 3888432"/>
                <a:gd name="connsiteY10" fmla="*/ 3310385 h 3960440"/>
                <a:gd name="connsiteX11" fmla="*/ 2136833 w 3888432"/>
                <a:gd name="connsiteY11" fmla="*/ 2084121 h 3960440"/>
                <a:gd name="connsiteX12" fmla="*/ 2673919 w 3888432"/>
                <a:gd name="connsiteY12" fmla="*/ 2138897 h 3960440"/>
                <a:gd name="connsiteX13" fmla="*/ 2679688 w 3888432"/>
                <a:gd name="connsiteY13" fmla="*/ 3312366 h 3960440"/>
                <a:gd name="connsiteX14" fmla="*/ 3326849 w 3888432"/>
                <a:gd name="connsiteY14" fmla="*/ 3312366 h 3960440"/>
                <a:gd name="connsiteX15" fmla="*/ 3333768 w 3888432"/>
                <a:gd name="connsiteY15" fmla="*/ 2128613 h 3960440"/>
                <a:gd name="connsiteX16" fmla="*/ 2840340 w 3888432"/>
                <a:gd name="connsiteY16" fmla="*/ 1479943 h 3960440"/>
                <a:gd name="connsiteX17" fmla="*/ 878058 w 3888432"/>
                <a:gd name="connsiteY17" fmla="*/ 648072 h 3960440"/>
                <a:gd name="connsiteX18" fmla="*/ 554477 w 3888432"/>
                <a:gd name="connsiteY18" fmla="*/ 971653 h 3960440"/>
                <a:gd name="connsiteX19" fmla="*/ 878058 w 3888432"/>
                <a:gd name="connsiteY19" fmla="*/ 1295234 h 3960440"/>
                <a:gd name="connsiteX20" fmla="*/ 1201639 w 3888432"/>
                <a:gd name="connsiteY20" fmla="*/ 971653 h 3960440"/>
                <a:gd name="connsiteX21" fmla="*/ 878058 w 3888432"/>
                <a:gd name="connsiteY21" fmla="*/ 648072 h 3960440"/>
                <a:gd name="connsiteX22" fmla="*/ 333511 w 3888432"/>
                <a:gd name="connsiteY22" fmla="*/ 0 h 3960440"/>
                <a:gd name="connsiteX23" fmla="*/ 3554921 w 3888432"/>
                <a:gd name="connsiteY23" fmla="*/ 0 h 3960440"/>
                <a:gd name="connsiteX24" fmla="*/ 3888432 w 3888432"/>
                <a:gd name="connsiteY24" fmla="*/ 333511 h 3960440"/>
                <a:gd name="connsiteX25" fmla="*/ 3888432 w 3888432"/>
                <a:gd name="connsiteY25" fmla="*/ 3626929 h 3960440"/>
                <a:gd name="connsiteX26" fmla="*/ 3554921 w 3888432"/>
                <a:gd name="connsiteY26" fmla="*/ 3960440 h 3960440"/>
                <a:gd name="connsiteX27" fmla="*/ 333511 w 3888432"/>
                <a:gd name="connsiteY27" fmla="*/ 3960440 h 3960440"/>
                <a:gd name="connsiteX28" fmla="*/ 0 w 3888432"/>
                <a:gd name="connsiteY28" fmla="*/ 3626929 h 3960440"/>
                <a:gd name="connsiteX29" fmla="*/ 0 w 3888432"/>
                <a:gd name="connsiteY29" fmla="*/ 333511 h 3960440"/>
                <a:gd name="connsiteX30" fmla="*/ 333511 w 3888432"/>
                <a:gd name="connsiteY30" fmla="*/ 0 h 3960440"/>
                <a:gd name="connsiteX0" fmla="*/ 554477 w 3888432"/>
                <a:gd name="connsiteY0" fmla="*/ 1512168 h 3960440"/>
                <a:gd name="connsiteX1" fmla="*/ 554477 w 3888432"/>
                <a:gd name="connsiteY1" fmla="*/ 3312368 h 3960440"/>
                <a:gd name="connsiteX2" fmla="*/ 1201638 w 3888432"/>
                <a:gd name="connsiteY2" fmla="*/ 3312368 h 3960440"/>
                <a:gd name="connsiteX3" fmla="*/ 1201638 w 3888432"/>
                <a:gd name="connsiteY3" fmla="*/ 1512168 h 3960440"/>
                <a:gd name="connsiteX4" fmla="*/ 554477 w 3888432"/>
                <a:gd name="connsiteY4" fmla="*/ 1512168 h 3960440"/>
                <a:gd name="connsiteX5" fmla="*/ 2840340 w 3888432"/>
                <a:gd name="connsiteY5" fmla="*/ 1479943 h 3960440"/>
                <a:gd name="connsiteX6" fmla="*/ 2136833 w 3888432"/>
                <a:gd name="connsiteY6" fmla="*/ 1785510 h 3960440"/>
                <a:gd name="connsiteX7" fmla="*/ 2136833 w 3888432"/>
                <a:gd name="connsiteY7" fmla="*/ 1510185 h 3960440"/>
                <a:gd name="connsiteX8" fmla="*/ 1489672 w 3888432"/>
                <a:gd name="connsiteY8" fmla="*/ 1510185 h 3960440"/>
                <a:gd name="connsiteX9" fmla="*/ 1489672 w 3888432"/>
                <a:gd name="connsiteY9" fmla="*/ 3310385 h 3960440"/>
                <a:gd name="connsiteX10" fmla="*/ 2136833 w 3888432"/>
                <a:gd name="connsiteY10" fmla="*/ 3310385 h 3960440"/>
                <a:gd name="connsiteX11" fmla="*/ 2136833 w 3888432"/>
                <a:gd name="connsiteY11" fmla="*/ 2084121 h 3960440"/>
                <a:gd name="connsiteX12" fmla="*/ 2673919 w 3888432"/>
                <a:gd name="connsiteY12" fmla="*/ 2138897 h 3960440"/>
                <a:gd name="connsiteX13" fmla="*/ 2679688 w 3888432"/>
                <a:gd name="connsiteY13" fmla="*/ 3312366 h 3960440"/>
                <a:gd name="connsiteX14" fmla="*/ 3326849 w 3888432"/>
                <a:gd name="connsiteY14" fmla="*/ 3312366 h 3960440"/>
                <a:gd name="connsiteX15" fmla="*/ 3333768 w 3888432"/>
                <a:gd name="connsiteY15" fmla="*/ 2128613 h 3960440"/>
                <a:gd name="connsiteX16" fmla="*/ 2840340 w 3888432"/>
                <a:gd name="connsiteY16" fmla="*/ 1479943 h 3960440"/>
                <a:gd name="connsiteX17" fmla="*/ 878058 w 3888432"/>
                <a:gd name="connsiteY17" fmla="*/ 648072 h 3960440"/>
                <a:gd name="connsiteX18" fmla="*/ 554477 w 3888432"/>
                <a:gd name="connsiteY18" fmla="*/ 971653 h 3960440"/>
                <a:gd name="connsiteX19" fmla="*/ 878058 w 3888432"/>
                <a:gd name="connsiteY19" fmla="*/ 1295234 h 3960440"/>
                <a:gd name="connsiteX20" fmla="*/ 1201639 w 3888432"/>
                <a:gd name="connsiteY20" fmla="*/ 971653 h 3960440"/>
                <a:gd name="connsiteX21" fmla="*/ 878058 w 3888432"/>
                <a:gd name="connsiteY21" fmla="*/ 648072 h 3960440"/>
                <a:gd name="connsiteX22" fmla="*/ 333511 w 3888432"/>
                <a:gd name="connsiteY22" fmla="*/ 0 h 3960440"/>
                <a:gd name="connsiteX23" fmla="*/ 3554921 w 3888432"/>
                <a:gd name="connsiteY23" fmla="*/ 0 h 3960440"/>
                <a:gd name="connsiteX24" fmla="*/ 3888432 w 3888432"/>
                <a:gd name="connsiteY24" fmla="*/ 333511 h 3960440"/>
                <a:gd name="connsiteX25" fmla="*/ 3888432 w 3888432"/>
                <a:gd name="connsiteY25" fmla="*/ 3626929 h 3960440"/>
                <a:gd name="connsiteX26" fmla="*/ 3554921 w 3888432"/>
                <a:gd name="connsiteY26" fmla="*/ 3960440 h 3960440"/>
                <a:gd name="connsiteX27" fmla="*/ 333511 w 3888432"/>
                <a:gd name="connsiteY27" fmla="*/ 3960440 h 3960440"/>
                <a:gd name="connsiteX28" fmla="*/ 0 w 3888432"/>
                <a:gd name="connsiteY28" fmla="*/ 3626929 h 3960440"/>
                <a:gd name="connsiteX29" fmla="*/ 0 w 3888432"/>
                <a:gd name="connsiteY29" fmla="*/ 333511 h 3960440"/>
                <a:gd name="connsiteX30" fmla="*/ 333511 w 3888432"/>
                <a:gd name="connsiteY30" fmla="*/ 0 h 3960440"/>
                <a:gd name="connsiteX0" fmla="*/ 554477 w 3888432"/>
                <a:gd name="connsiteY0" fmla="*/ 1512168 h 3960440"/>
                <a:gd name="connsiteX1" fmla="*/ 554477 w 3888432"/>
                <a:gd name="connsiteY1" fmla="*/ 3312368 h 3960440"/>
                <a:gd name="connsiteX2" fmla="*/ 1201638 w 3888432"/>
                <a:gd name="connsiteY2" fmla="*/ 3312368 h 3960440"/>
                <a:gd name="connsiteX3" fmla="*/ 1201638 w 3888432"/>
                <a:gd name="connsiteY3" fmla="*/ 1512168 h 3960440"/>
                <a:gd name="connsiteX4" fmla="*/ 554477 w 3888432"/>
                <a:gd name="connsiteY4" fmla="*/ 1512168 h 3960440"/>
                <a:gd name="connsiteX5" fmla="*/ 2840340 w 3888432"/>
                <a:gd name="connsiteY5" fmla="*/ 1479943 h 3960440"/>
                <a:gd name="connsiteX6" fmla="*/ 2136833 w 3888432"/>
                <a:gd name="connsiteY6" fmla="*/ 1785510 h 3960440"/>
                <a:gd name="connsiteX7" fmla="*/ 2136833 w 3888432"/>
                <a:gd name="connsiteY7" fmla="*/ 1510185 h 3960440"/>
                <a:gd name="connsiteX8" fmla="*/ 1489672 w 3888432"/>
                <a:gd name="connsiteY8" fmla="*/ 1510185 h 3960440"/>
                <a:gd name="connsiteX9" fmla="*/ 1489672 w 3888432"/>
                <a:gd name="connsiteY9" fmla="*/ 3310385 h 3960440"/>
                <a:gd name="connsiteX10" fmla="*/ 2136833 w 3888432"/>
                <a:gd name="connsiteY10" fmla="*/ 3310385 h 3960440"/>
                <a:gd name="connsiteX11" fmla="*/ 2136833 w 3888432"/>
                <a:gd name="connsiteY11" fmla="*/ 2084121 h 3960440"/>
                <a:gd name="connsiteX12" fmla="*/ 2673919 w 3888432"/>
                <a:gd name="connsiteY12" fmla="*/ 2138897 h 3960440"/>
                <a:gd name="connsiteX13" fmla="*/ 2679688 w 3888432"/>
                <a:gd name="connsiteY13" fmla="*/ 3312366 h 3960440"/>
                <a:gd name="connsiteX14" fmla="*/ 3326849 w 3888432"/>
                <a:gd name="connsiteY14" fmla="*/ 3312366 h 3960440"/>
                <a:gd name="connsiteX15" fmla="*/ 3333768 w 3888432"/>
                <a:gd name="connsiteY15" fmla="*/ 2128613 h 3960440"/>
                <a:gd name="connsiteX16" fmla="*/ 2840340 w 3888432"/>
                <a:gd name="connsiteY16" fmla="*/ 1479943 h 3960440"/>
                <a:gd name="connsiteX17" fmla="*/ 878058 w 3888432"/>
                <a:gd name="connsiteY17" fmla="*/ 648072 h 3960440"/>
                <a:gd name="connsiteX18" fmla="*/ 554477 w 3888432"/>
                <a:gd name="connsiteY18" fmla="*/ 971653 h 3960440"/>
                <a:gd name="connsiteX19" fmla="*/ 878058 w 3888432"/>
                <a:gd name="connsiteY19" fmla="*/ 1295234 h 3960440"/>
                <a:gd name="connsiteX20" fmla="*/ 1201639 w 3888432"/>
                <a:gd name="connsiteY20" fmla="*/ 971653 h 3960440"/>
                <a:gd name="connsiteX21" fmla="*/ 878058 w 3888432"/>
                <a:gd name="connsiteY21" fmla="*/ 648072 h 3960440"/>
                <a:gd name="connsiteX22" fmla="*/ 333511 w 3888432"/>
                <a:gd name="connsiteY22" fmla="*/ 0 h 3960440"/>
                <a:gd name="connsiteX23" fmla="*/ 3554921 w 3888432"/>
                <a:gd name="connsiteY23" fmla="*/ 0 h 3960440"/>
                <a:gd name="connsiteX24" fmla="*/ 3888432 w 3888432"/>
                <a:gd name="connsiteY24" fmla="*/ 333511 h 3960440"/>
                <a:gd name="connsiteX25" fmla="*/ 3888432 w 3888432"/>
                <a:gd name="connsiteY25" fmla="*/ 3626929 h 3960440"/>
                <a:gd name="connsiteX26" fmla="*/ 3554921 w 3888432"/>
                <a:gd name="connsiteY26" fmla="*/ 3960440 h 3960440"/>
                <a:gd name="connsiteX27" fmla="*/ 333511 w 3888432"/>
                <a:gd name="connsiteY27" fmla="*/ 3960440 h 3960440"/>
                <a:gd name="connsiteX28" fmla="*/ 0 w 3888432"/>
                <a:gd name="connsiteY28" fmla="*/ 3626929 h 3960440"/>
                <a:gd name="connsiteX29" fmla="*/ 0 w 3888432"/>
                <a:gd name="connsiteY29" fmla="*/ 333511 h 3960440"/>
                <a:gd name="connsiteX30" fmla="*/ 333511 w 3888432"/>
                <a:gd name="connsiteY30" fmla="*/ 0 h 3960440"/>
                <a:gd name="connsiteX0" fmla="*/ 554477 w 3888432"/>
                <a:gd name="connsiteY0" fmla="*/ 1512168 h 3960440"/>
                <a:gd name="connsiteX1" fmla="*/ 554477 w 3888432"/>
                <a:gd name="connsiteY1" fmla="*/ 3312368 h 3960440"/>
                <a:gd name="connsiteX2" fmla="*/ 1201638 w 3888432"/>
                <a:gd name="connsiteY2" fmla="*/ 3312368 h 3960440"/>
                <a:gd name="connsiteX3" fmla="*/ 1201638 w 3888432"/>
                <a:gd name="connsiteY3" fmla="*/ 1512168 h 3960440"/>
                <a:gd name="connsiteX4" fmla="*/ 554477 w 3888432"/>
                <a:gd name="connsiteY4" fmla="*/ 1512168 h 3960440"/>
                <a:gd name="connsiteX5" fmla="*/ 2840340 w 3888432"/>
                <a:gd name="connsiteY5" fmla="*/ 1479943 h 3960440"/>
                <a:gd name="connsiteX6" fmla="*/ 2136833 w 3888432"/>
                <a:gd name="connsiteY6" fmla="*/ 1785510 h 3960440"/>
                <a:gd name="connsiteX7" fmla="*/ 2136833 w 3888432"/>
                <a:gd name="connsiteY7" fmla="*/ 1510185 h 3960440"/>
                <a:gd name="connsiteX8" fmla="*/ 1489672 w 3888432"/>
                <a:gd name="connsiteY8" fmla="*/ 1510185 h 3960440"/>
                <a:gd name="connsiteX9" fmla="*/ 1489672 w 3888432"/>
                <a:gd name="connsiteY9" fmla="*/ 3310385 h 3960440"/>
                <a:gd name="connsiteX10" fmla="*/ 2136833 w 3888432"/>
                <a:gd name="connsiteY10" fmla="*/ 3310385 h 3960440"/>
                <a:gd name="connsiteX11" fmla="*/ 2136833 w 3888432"/>
                <a:gd name="connsiteY11" fmla="*/ 2084121 h 3960440"/>
                <a:gd name="connsiteX12" fmla="*/ 2673919 w 3888432"/>
                <a:gd name="connsiteY12" fmla="*/ 2138897 h 3960440"/>
                <a:gd name="connsiteX13" fmla="*/ 2679688 w 3888432"/>
                <a:gd name="connsiteY13" fmla="*/ 3312366 h 3960440"/>
                <a:gd name="connsiteX14" fmla="*/ 3326849 w 3888432"/>
                <a:gd name="connsiteY14" fmla="*/ 3312366 h 3960440"/>
                <a:gd name="connsiteX15" fmla="*/ 3333768 w 3888432"/>
                <a:gd name="connsiteY15" fmla="*/ 2128613 h 3960440"/>
                <a:gd name="connsiteX16" fmla="*/ 2840340 w 3888432"/>
                <a:gd name="connsiteY16" fmla="*/ 1479943 h 3960440"/>
                <a:gd name="connsiteX17" fmla="*/ 878058 w 3888432"/>
                <a:gd name="connsiteY17" fmla="*/ 648072 h 3960440"/>
                <a:gd name="connsiteX18" fmla="*/ 554477 w 3888432"/>
                <a:gd name="connsiteY18" fmla="*/ 971653 h 3960440"/>
                <a:gd name="connsiteX19" fmla="*/ 878058 w 3888432"/>
                <a:gd name="connsiteY19" fmla="*/ 1295234 h 3960440"/>
                <a:gd name="connsiteX20" fmla="*/ 1201639 w 3888432"/>
                <a:gd name="connsiteY20" fmla="*/ 971653 h 3960440"/>
                <a:gd name="connsiteX21" fmla="*/ 878058 w 3888432"/>
                <a:gd name="connsiteY21" fmla="*/ 648072 h 3960440"/>
                <a:gd name="connsiteX22" fmla="*/ 333511 w 3888432"/>
                <a:gd name="connsiteY22" fmla="*/ 0 h 3960440"/>
                <a:gd name="connsiteX23" fmla="*/ 3554921 w 3888432"/>
                <a:gd name="connsiteY23" fmla="*/ 0 h 3960440"/>
                <a:gd name="connsiteX24" fmla="*/ 3888432 w 3888432"/>
                <a:gd name="connsiteY24" fmla="*/ 333511 h 3960440"/>
                <a:gd name="connsiteX25" fmla="*/ 3888432 w 3888432"/>
                <a:gd name="connsiteY25" fmla="*/ 3626929 h 3960440"/>
                <a:gd name="connsiteX26" fmla="*/ 3554921 w 3888432"/>
                <a:gd name="connsiteY26" fmla="*/ 3960440 h 3960440"/>
                <a:gd name="connsiteX27" fmla="*/ 333511 w 3888432"/>
                <a:gd name="connsiteY27" fmla="*/ 3960440 h 3960440"/>
                <a:gd name="connsiteX28" fmla="*/ 0 w 3888432"/>
                <a:gd name="connsiteY28" fmla="*/ 3626929 h 3960440"/>
                <a:gd name="connsiteX29" fmla="*/ 0 w 3888432"/>
                <a:gd name="connsiteY29" fmla="*/ 333511 h 3960440"/>
                <a:gd name="connsiteX30" fmla="*/ 333511 w 3888432"/>
                <a:gd name="connsiteY30" fmla="*/ 0 h 3960440"/>
                <a:gd name="connsiteX0" fmla="*/ 554477 w 3888432"/>
                <a:gd name="connsiteY0" fmla="*/ 1512168 h 3960440"/>
                <a:gd name="connsiteX1" fmla="*/ 554477 w 3888432"/>
                <a:gd name="connsiteY1" fmla="*/ 3312368 h 3960440"/>
                <a:gd name="connsiteX2" fmla="*/ 1201638 w 3888432"/>
                <a:gd name="connsiteY2" fmla="*/ 3312368 h 3960440"/>
                <a:gd name="connsiteX3" fmla="*/ 1201638 w 3888432"/>
                <a:gd name="connsiteY3" fmla="*/ 1512168 h 3960440"/>
                <a:gd name="connsiteX4" fmla="*/ 554477 w 3888432"/>
                <a:gd name="connsiteY4" fmla="*/ 1512168 h 3960440"/>
                <a:gd name="connsiteX5" fmla="*/ 2840340 w 3888432"/>
                <a:gd name="connsiteY5" fmla="*/ 1479943 h 3960440"/>
                <a:gd name="connsiteX6" fmla="*/ 2136833 w 3888432"/>
                <a:gd name="connsiteY6" fmla="*/ 1785510 h 3960440"/>
                <a:gd name="connsiteX7" fmla="*/ 2136833 w 3888432"/>
                <a:gd name="connsiteY7" fmla="*/ 1510185 h 3960440"/>
                <a:gd name="connsiteX8" fmla="*/ 1489672 w 3888432"/>
                <a:gd name="connsiteY8" fmla="*/ 1510185 h 3960440"/>
                <a:gd name="connsiteX9" fmla="*/ 1489672 w 3888432"/>
                <a:gd name="connsiteY9" fmla="*/ 3310385 h 3960440"/>
                <a:gd name="connsiteX10" fmla="*/ 2136833 w 3888432"/>
                <a:gd name="connsiteY10" fmla="*/ 3310385 h 3960440"/>
                <a:gd name="connsiteX11" fmla="*/ 2136833 w 3888432"/>
                <a:gd name="connsiteY11" fmla="*/ 2084121 h 3960440"/>
                <a:gd name="connsiteX12" fmla="*/ 2673919 w 3888432"/>
                <a:gd name="connsiteY12" fmla="*/ 2138897 h 3960440"/>
                <a:gd name="connsiteX13" fmla="*/ 2679688 w 3888432"/>
                <a:gd name="connsiteY13" fmla="*/ 3312366 h 3960440"/>
                <a:gd name="connsiteX14" fmla="*/ 3326849 w 3888432"/>
                <a:gd name="connsiteY14" fmla="*/ 3312366 h 3960440"/>
                <a:gd name="connsiteX15" fmla="*/ 3333768 w 3888432"/>
                <a:gd name="connsiteY15" fmla="*/ 2128613 h 3960440"/>
                <a:gd name="connsiteX16" fmla="*/ 2840340 w 3888432"/>
                <a:gd name="connsiteY16" fmla="*/ 1479943 h 3960440"/>
                <a:gd name="connsiteX17" fmla="*/ 878058 w 3888432"/>
                <a:gd name="connsiteY17" fmla="*/ 648072 h 3960440"/>
                <a:gd name="connsiteX18" fmla="*/ 554477 w 3888432"/>
                <a:gd name="connsiteY18" fmla="*/ 971653 h 3960440"/>
                <a:gd name="connsiteX19" fmla="*/ 878058 w 3888432"/>
                <a:gd name="connsiteY19" fmla="*/ 1295234 h 3960440"/>
                <a:gd name="connsiteX20" fmla="*/ 1201639 w 3888432"/>
                <a:gd name="connsiteY20" fmla="*/ 971653 h 3960440"/>
                <a:gd name="connsiteX21" fmla="*/ 878058 w 3888432"/>
                <a:gd name="connsiteY21" fmla="*/ 648072 h 3960440"/>
                <a:gd name="connsiteX22" fmla="*/ 333511 w 3888432"/>
                <a:gd name="connsiteY22" fmla="*/ 0 h 3960440"/>
                <a:gd name="connsiteX23" fmla="*/ 3554921 w 3888432"/>
                <a:gd name="connsiteY23" fmla="*/ 0 h 3960440"/>
                <a:gd name="connsiteX24" fmla="*/ 3888432 w 3888432"/>
                <a:gd name="connsiteY24" fmla="*/ 333511 h 3960440"/>
                <a:gd name="connsiteX25" fmla="*/ 3888432 w 3888432"/>
                <a:gd name="connsiteY25" fmla="*/ 3626929 h 3960440"/>
                <a:gd name="connsiteX26" fmla="*/ 3554921 w 3888432"/>
                <a:gd name="connsiteY26" fmla="*/ 3960440 h 3960440"/>
                <a:gd name="connsiteX27" fmla="*/ 333511 w 3888432"/>
                <a:gd name="connsiteY27" fmla="*/ 3960440 h 3960440"/>
                <a:gd name="connsiteX28" fmla="*/ 0 w 3888432"/>
                <a:gd name="connsiteY28" fmla="*/ 3626929 h 3960440"/>
                <a:gd name="connsiteX29" fmla="*/ 0 w 3888432"/>
                <a:gd name="connsiteY29" fmla="*/ 333511 h 3960440"/>
                <a:gd name="connsiteX30" fmla="*/ 333511 w 3888432"/>
                <a:gd name="connsiteY30" fmla="*/ 0 h 3960440"/>
                <a:gd name="connsiteX0" fmla="*/ 554477 w 3888432"/>
                <a:gd name="connsiteY0" fmla="*/ 1512168 h 3960440"/>
                <a:gd name="connsiteX1" fmla="*/ 554477 w 3888432"/>
                <a:gd name="connsiteY1" fmla="*/ 3312368 h 3960440"/>
                <a:gd name="connsiteX2" fmla="*/ 1201638 w 3888432"/>
                <a:gd name="connsiteY2" fmla="*/ 3312368 h 3960440"/>
                <a:gd name="connsiteX3" fmla="*/ 1201638 w 3888432"/>
                <a:gd name="connsiteY3" fmla="*/ 1512168 h 3960440"/>
                <a:gd name="connsiteX4" fmla="*/ 554477 w 3888432"/>
                <a:gd name="connsiteY4" fmla="*/ 1512168 h 3960440"/>
                <a:gd name="connsiteX5" fmla="*/ 2840340 w 3888432"/>
                <a:gd name="connsiteY5" fmla="*/ 1479943 h 3960440"/>
                <a:gd name="connsiteX6" fmla="*/ 2136833 w 3888432"/>
                <a:gd name="connsiteY6" fmla="*/ 1785510 h 3960440"/>
                <a:gd name="connsiteX7" fmla="*/ 2136833 w 3888432"/>
                <a:gd name="connsiteY7" fmla="*/ 1510185 h 3960440"/>
                <a:gd name="connsiteX8" fmla="*/ 1489672 w 3888432"/>
                <a:gd name="connsiteY8" fmla="*/ 1510185 h 3960440"/>
                <a:gd name="connsiteX9" fmla="*/ 1489672 w 3888432"/>
                <a:gd name="connsiteY9" fmla="*/ 3310385 h 3960440"/>
                <a:gd name="connsiteX10" fmla="*/ 2136833 w 3888432"/>
                <a:gd name="connsiteY10" fmla="*/ 3310385 h 3960440"/>
                <a:gd name="connsiteX11" fmla="*/ 2147184 w 3888432"/>
                <a:gd name="connsiteY11" fmla="*/ 2155564 h 3960440"/>
                <a:gd name="connsiteX12" fmla="*/ 2673919 w 3888432"/>
                <a:gd name="connsiteY12" fmla="*/ 2138897 h 3960440"/>
                <a:gd name="connsiteX13" fmla="*/ 2679688 w 3888432"/>
                <a:gd name="connsiteY13" fmla="*/ 3312366 h 3960440"/>
                <a:gd name="connsiteX14" fmla="*/ 3326849 w 3888432"/>
                <a:gd name="connsiteY14" fmla="*/ 3312366 h 3960440"/>
                <a:gd name="connsiteX15" fmla="*/ 3333768 w 3888432"/>
                <a:gd name="connsiteY15" fmla="*/ 2128613 h 3960440"/>
                <a:gd name="connsiteX16" fmla="*/ 2840340 w 3888432"/>
                <a:gd name="connsiteY16" fmla="*/ 1479943 h 3960440"/>
                <a:gd name="connsiteX17" fmla="*/ 878058 w 3888432"/>
                <a:gd name="connsiteY17" fmla="*/ 648072 h 3960440"/>
                <a:gd name="connsiteX18" fmla="*/ 554477 w 3888432"/>
                <a:gd name="connsiteY18" fmla="*/ 971653 h 3960440"/>
                <a:gd name="connsiteX19" fmla="*/ 878058 w 3888432"/>
                <a:gd name="connsiteY19" fmla="*/ 1295234 h 3960440"/>
                <a:gd name="connsiteX20" fmla="*/ 1201639 w 3888432"/>
                <a:gd name="connsiteY20" fmla="*/ 971653 h 3960440"/>
                <a:gd name="connsiteX21" fmla="*/ 878058 w 3888432"/>
                <a:gd name="connsiteY21" fmla="*/ 648072 h 3960440"/>
                <a:gd name="connsiteX22" fmla="*/ 333511 w 3888432"/>
                <a:gd name="connsiteY22" fmla="*/ 0 h 3960440"/>
                <a:gd name="connsiteX23" fmla="*/ 3554921 w 3888432"/>
                <a:gd name="connsiteY23" fmla="*/ 0 h 3960440"/>
                <a:gd name="connsiteX24" fmla="*/ 3888432 w 3888432"/>
                <a:gd name="connsiteY24" fmla="*/ 333511 h 3960440"/>
                <a:gd name="connsiteX25" fmla="*/ 3888432 w 3888432"/>
                <a:gd name="connsiteY25" fmla="*/ 3626929 h 3960440"/>
                <a:gd name="connsiteX26" fmla="*/ 3554921 w 3888432"/>
                <a:gd name="connsiteY26" fmla="*/ 3960440 h 3960440"/>
                <a:gd name="connsiteX27" fmla="*/ 333511 w 3888432"/>
                <a:gd name="connsiteY27" fmla="*/ 3960440 h 3960440"/>
                <a:gd name="connsiteX28" fmla="*/ 0 w 3888432"/>
                <a:gd name="connsiteY28" fmla="*/ 3626929 h 3960440"/>
                <a:gd name="connsiteX29" fmla="*/ 0 w 3888432"/>
                <a:gd name="connsiteY29" fmla="*/ 333511 h 3960440"/>
                <a:gd name="connsiteX30" fmla="*/ 333511 w 3888432"/>
                <a:gd name="connsiteY30" fmla="*/ 0 h 3960440"/>
                <a:gd name="connsiteX0" fmla="*/ 554477 w 3888432"/>
                <a:gd name="connsiteY0" fmla="*/ 1512168 h 3960440"/>
                <a:gd name="connsiteX1" fmla="*/ 554477 w 3888432"/>
                <a:gd name="connsiteY1" fmla="*/ 3312368 h 3960440"/>
                <a:gd name="connsiteX2" fmla="*/ 1201638 w 3888432"/>
                <a:gd name="connsiteY2" fmla="*/ 3312368 h 3960440"/>
                <a:gd name="connsiteX3" fmla="*/ 1201638 w 3888432"/>
                <a:gd name="connsiteY3" fmla="*/ 1512168 h 3960440"/>
                <a:gd name="connsiteX4" fmla="*/ 554477 w 3888432"/>
                <a:gd name="connsiteY4" fmla="*/ 1512168 h 3960440"/>
                <a:gd name="connsiteX5" fmla="*/ 2840340 w 3888432"/>
                <a:gd name="connsiteY5" fmla="*/ 1479943 h 3960440"/>
                <a:gd name="connsiteX6" fmla="*/ 2136833 w 3888432"/>
                <a:gd name="connsiteY6" fmla="*/ 1785510 h 3960440"/>
                <a:gd name="connsiteX7" fmla="*/ 2136833 w 3888432"/>
                <a:gd name="connsiteY7" fmla="*/ 1510185 h 3960440"/>
                <a:gd name="connsiteX8" fmla="*/ 1489672 w 3888432"/>
                <a:gd name="connsiteY8" fmla="*/ 1510185 h 3960440"/>
                <a:gd name="connsiteX9" fmla="*/ 1489672 w 3888432"/>
                <a:gd name="connsiteY9" fmla="*/ 3310385 h 3960440"/>
                <a:gd name="connsiteX10" fmla="*/ 2136833 w 3888432"/>
                <a:gd name="connsiteY10" fmla="*/ 3310385 h 3960440"/>
                <a:gd name="connsiteX11" fmla="*/ 2147184 w 3888432"/>
                <a:gd name="connsiteY11" fmla="*/ 2155564 h 3960440"/>
                <a:gd name="connsiteX12" fmla="*/ 2673919 w 3888432"/>
                <a:gd name="connsiteY12" fmla="*/ 2138897 h 3960440"/>
                <a:gd name="connsiteX13" fmla="*/ 2679688 w 3888432"/>
                <a:gd name="connsiteY13" fmla="*/ 3312366 h 3960440"/>
                <a:gd name="connsiteX14" fmla="*/ 3326849 w 3888432"/>
                <a:gd name="connsiteY14" fmla="*/ 3312366 h 3960440"/>
                <a:gd name="connsiteX15" fmla="*/ 3333768 w 3888432"/>
                <a:gd name="connsiteY15" fmla="*/ 2128613 h 3960440"/>
                <a:gd name="connsiteX16" fmla="*/ 2840340 w 3888432"/>
                <a:gd name="connsiteY16" fmla="*/ 1479943 h 3960440"/>
                <a:gd name="connsiteX17" fmla="*/ 878058 w 3888432"/>
                <a:gd name="connsiteY17" fmla="*/ 648072 h 3960440"/>
                <a:gd name="connsiteX18" fmla="*/ 554477 w 3888432"/>
                <a:gd name="connsiteY18" fmla="*/ 971653 h 3960440"/>
                <a:gd name="connsiteX19" fmla="*/ 878058 w 3888432"/>
                <a:gd name="connsiteY19" fmla="*/ 1295234 h 3960440"/>
                <a:gd name="connsiteX20" fmla="*/ 1201639 w 3888432"/>
                <a:gd name="connsiteY20" fmla="*/ 971653 h 3960440"/>
                <a:gd name="connsiteX21" fmla="*/ 878058 w 3888432"/>
                <a:gd name="connsiteY21" fmla="*/ 648072 h 3960440"/>
                <a:gd name="connsiteX22" fmla="*/ 333511 w 3888432"/>
                <a:gd name="connsiteY22" fmla="*/ 0 h 3960440"/>
                <a:gd name="connsiteX23" fmla="*/ 3554921 w 3888432"/>
                <a:gd name="connsiteY23" fmla="*/ 0 h 3960440"/>
                <a:gd name="connsiteX24" fmla="*/ 3888432 w 3888432"/>
                <a:gd name="connsiteY24" fmla="*/ 333511 h 3960440"/>
                <a:gd name="connsiteX25" fmla="*/ 3888432 w 3888432"/>
                <a:gd name="connsiteY25" fmla="*/ 3626929 h 3960440"/>
                <a:gd name="connsiteX26" fmla="*/ 3554921 w 3888432"/>
                <a:gd name="connsiteY26" fmla="*/ 3960440 h 3960440"/>
                <a:gd name="connsiteX27" fmla="*/ 333511 w 3888432"/>
                <a:gd name="connsiteY27" fmla="*/ 3960440 h 3960440"/>
                <a:gd name="connsiteX28" fmla="*/ 0 w 3888432"/>
                <a:gd name="connsiteY28" fmla="*/ 3626929 h 3960440"/>
                <a:gd name="connsiteX29" fmla="*/ 0 w 3888432"/>
                <a:gd name="connsiteY29" fmla="*/ 333511 h 3960440"/>
                <a:gd name="connsiteX30" fmla="*/ 333511 w 3888432"/>
                <a:gd name="connsiteY30" fmla="*/ 0 h 3960440"/>
                <a:gd name="connsiteX0" fmla="*/ 554477 w 3888432"/>
                <a:gd name="connsiteY0" fmla="*/ 1512168 h 3960440"/>
                <a:gd name="connsiteX1" fmla="*/ 554477 w 3888432"/>
                <a:gd name="connsiteY1" fmla="*/ 3312368 h 3960440"/>
                <a:gd name="connsiteX2" fmla="*/ 1201638 w 3888432"/>
                <a:gd name="connsiteY2" fmla="*/ 3312368 h 3960440"/>
                <a:gd name="connsiteX3" fmla="*/ 1201638 w 3888432"/>
                <a:gd name="connsiteY3" fmla="*/ 1512168 h 3960440"/>
                <a:gd name="connsiteX4" fmla="*/ 554477 w 3888432"/>
                <a:gd name="connsiteY4" fmla="*/ 1512168 h 3960440"/>
                <a:gd name="connsiteX5" fmla="*/ 2840340 w 3888432"/>
                <a:gd name="connsiteY5" fmla="*/ 1479943 h 3960440"/>
                <a:gd name="connsiteX6" fmla="*/ 2136833 w 3888432"/>
                <a:gd name="connsiteY6" fmla="*/ 1785510 h 3960440"/>
                <a:gd name="connsiteX7" fmla="*/ 2136833 w 3888432"/>
                <a:gd name="connsiteY7" fmla="*/ 1510185 h 3960440"/>
                <a:gd name="connsiteX8" fmla="*/ 1489672 w 3888432"/>
                <a:gd name="connsiteY8" fmla="*/ 1510185 h 3960440"/>
                <a:gd name="connsiteX9" fmla="*/ 1489672 w 3888432"/>
                <a:gd name="connsiteY9" fmla="*/ 3310385 h 3960440"/>
                <a:gd name="connsiteX10" fmla="*/ 2136833 w 3888432"/>
                <a:gd name="connsiteY10" fmla="*/ 3310385 h 3960440"/>
                <a:gd name="connsiteX11" fmla="*/ 2147184 w 3888432"/>
                <a:gd name="connsiteY11" fmla="*/ 2155564 h 3960440"/>
                <a:gd name="connsiteX12" fmla="*/ 2673919 w 3888432"/>
                <a:gd name="connsiteY12" fmla="*/ 2138897 h 3960440"/>
                <a:gd name="connsiteX13" fmla="*/ 2679688 w 3888432"/>
                <a:gd name="connsiteY13" fmla="*/ 3312366 h 3960440"/>
                <a:gd name="connsiteX14" fmla="*/ 3326849 w 3888432"/>
                <a:gd name="connsiteY14" fmla="*/ 3312366 h 3960440"/>
                <a:gd name="connsiteX15" fmla="*/ 3333768 w 3888432"/>
                <a:gd name="connsiteY15" fmla="*/ 2128613 h 3960440"/>
                <a:gd name="connsiteX16" fmla="*/ 2840340 w 3888432"/>
                <a:gd name="connsiteY16" fmla="*/ 1479943 h 3960440"/>
                <a:gd name="connsiteX17" fmla="*/ 878058 w 3888432"/>
                <a:gd name="connsiteY17" fmla="*/ 648072 h 3960440"/>
                <a:gd name="connsiteX18" fmla="*/ 554477 w 3888432"/>
                <a:gd name="connsiteY18" fmla="*/ 971653 h 3960440"/>
                <a:gd name="connsiteX19" fmla="*/ 878058 w 3888432"/>
                <a:gd name="connsiteY19" fmla="*/ 1295234 h 3960440"/>
                <a:gd name="connsiteX20" fmla="*/ 1201639 w 3888432"/>
                <a:gd name="connsiteY20" fmla="*/ 971653 h 3960440"/>
                <a:gd name="connsiteX21" fmla="*/ 878058 w 3888432"/>
                <a:gd name="connsiteY21" fmla="*/ 648072 h 3960440"/>
                <a:gd name="connsiteX22" fmla="*/ 333511 w 3888432"/>
                <a:gd name="connsiteY22" fmla="*/ 0 h 3960440"/>
                <a:gd name="connsiteX23" fmla="*/ 3554921 w 3888432"/>
                <a:gd name="connsiteY23" fmla="*/ 0 h 3960440"/>
                <a:gd name="connsiteX24" fmla="*/ 3888432 w 3888432"/>
                <a:gd name="connsiteY24" fmla="*/ 333511 h 3960440"/>
                <a:gd name="connsiteX25" fmla="*/ 3888432 w 3888432"/>
                <a:gd name="connsiteY25" fmla="*/ 3626929 h 3960440"/>
                <a:gd name="connsiteX26" fmla="*/ 3554921 w 3888432"/>
                <a:gd name="connsiteY26" fmla="*/ 3960440 h 3960440"/>
                <a:gd name="connsiteX27" fmla="*/ 333511 w 3888432"/>
                <a:gd name="connsiteY27" fmla="*/ 3960440 h 3960440"/>
                <a:gd name="connsiteX28" fmla="*/ 0 w 3888432"/>
                <a:gd name="connsiteY28" fmla="*/ 3626929 h 3960440"/>
                <a:gd name="connsiteX29" fmla="*/ 0 w 3888432"/>
                <a:gd name="connsiteY29" fmla="*/ 333511 h 3960440"/>
                <a:gd name="connsiteX30" fmla="*/ 333511 w 3888432"/>
                <a:gd name="connsiteY30" fmla="*/ 0 h 3960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888432" h="3960440">
                  <a:moveTo>
                    <a:pt x="554477" y="1512168"/>
                  </a:moveTo>
                  <a:lnTo>
                    <a:pt x="554477" y="3312368"/>
                  </a:lnTo>
                  <a:lnTo>
                    <a:pt x="1201638" y="3312368"/>
                  </a:lnTo>
                  <a:lnTo>
                    <a:pt x="1201638" y="1512168"/>
                  </a:lnTo>
                  <a:lnTo>
                    <a:pt x="554477" y="1512168"/>
                  </a:lnTo>
                  <a:close/>
                  <a:moveTo>
                    <a:pt x="2840340" y="1479943"/>
                  </a:moveTo>
                  <a:cubicBezTo>
                    <a:pt x="2293254" y="1484797"/>
                    <a:pt x="2254084" y="1780470"/>
                    <a:pt x="2136833" y="1785510"/>
                  </a:cubicBezTo>
                  <a:lnTo>
                    <a:pt x="2136833" y="1510185"/>
                  </a:lnTo>
                  <a:lnTo>
                    <a:pt x="1489672" y="1510185"/>
                  </a:lnTo>
                  <a:lnTo>
                    <a:pt x="1489672" y="3310385"/>
                  </a:lnTo>
                  <a:lnTo>
                    <a:pt x="2136833" y="3310385"/>
                  </a:lnTo>
                  <a:cubicBezTo>
                    <a:pt x="2140283" y="2925445"/>
                    <a:pt x="2133383" y="2560917"/>
                    <a:pt x="2147184" y="2155564"/>
                  </a:cubicBezTo>
                  <a:cubicBezTo>
                    <a:pt x="2187272" y="1842063"/>
                    <a:pt x="2668986" y="1938990"/>
                    <a:pt x="2673919" y="2138897"/>
                  </a:cubicBezTo>
                  <a:lnTo>
                    <a:pt x="2679688" y="3312366"/>
                  </a:lnTo>
                  <a:lnTo>
                    <a:pt x="3326849" y="3312366"/>
                  </a:lnTo>
                  <a:cubicBezTo>
                    <a:pt x="3329155" y="2917782"/>
                    <a:pt x="3331462" y="2523197"/>
                    <a:pt x="3333768" y="2128613"/>
                  </a:cubicBezTo>
                  <a:cubicBezTo>
                    <a:pt x="3339026" y="1942962"/>
                    <a:pt x="3184753" y="1475890"/>
                    <a:pt x="2840340" y="1479943"/>
                  </a:cubicBezTo>
                  <a:close/>
                  <a:moveTo>
                    <a:pt x="878058" y="648072"/>
                  </a:moveTo>
                  <a:cubicBezTo>
                    <a:pt x="699349" y="648072"/>
                    <a:pt x="554477" y="792944"/>
                    <a:pt x="554477" y="971653"/>
                  </a:cubicBezTo>
                  <a:cubicBezTo>
                    <a:pt x="554477" y="1150362"/>
                    <a:pt x="699349" y="1295234"/>
                    <a:pt x="878058" y="1295234"/>
                  </a:cubicBezTo>
                  <a:cubicBezTo>
                    <a:pt x="1056767" y="1295234"/>
                    <a:pt x="1201639" y="1150362"/>
                    <a:pt x="1201639" y="971653"/>
                  </a:cubicBezTo>
                  <a:cubicBezTo>
                    <a:pt x="1201639" y="792944"/>
                    <a:pt x="1056767" y="648072"/>
                    <a:pt x="878058" y="648072"/>
                  </a:cubicBezTo>
                  <a:close/>
                  <a:moveTo>
                    <a:pt x="333511" y="0"/>
                  </a:moveTo>
                  <a:lnTo>
                    <a:pt x="3554921" y="0"/>
                  </a:lnTo>
                  <a:cubicBezTo>
                    <a:pt x="3739114" y="0"/>
                    <a:pt x="3888432" y="149318"/>
                    <a:pt x="3888432" y="333511"/>
                  </a:cubicBezTo>
                  <a:lnTo>
                    <a:pt x="3888432" y="3626929"/>
                  </a:lnTo>
                  <a:cubicBezTo>
                    <a:pt x="3888432" y="3811122"/>
                    <a:pt x="3739114" y="3960440"/>
                    <a:pt x="3554921" y="3960440"/>
                  </a:cubicBezTo>
                  <a:lnTo>
                    <a:pt x="333511" y="3960440"/>
                  </a:lnTo>
                  <a:cubicBezTo>
                    <a:pt x="149318" y="3960440"/>
                    <a:pt x="0" y="3811122"/>
                    <a:pt x="0" y="3626929"/>
                  </a:cubicBezTo>
                  <a:lnTo>
                    <a:pt x="0" y="333511"/>
                  </a:lnTo>
                  <a:cubicBezTo>
                    <a:pt x="0" y="149318"/>
                    <a:pt x="149318" y="0"/>
                    <a:pt x="33351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16" name="Retângulo 15">
              <a:extLst>
                <a:ext uri="{FF2B5EF4-FFF2-40B4-BE49-F238E27FC236}">
                  <a16:creationId xmlns:a16="http://schemas.microsoft.com/office/drawing/2014/main" id="{394A0772-C11A-DA41-835C-15D4F3E3969E}"/>
                </a:ext>
              </a:extLst>
            </p:cNvPr>
            <p:cNvSpPr/>
            <p:nvPr/>
          </p:nvSpPr>
          <p:spPr>
            <a:xfrm>
              <a:off x="4503721" y="4258815"/>
              <a:ext cx="163812" cy="17742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pic>
        <p:nvPicPr>
          <p:cNvPr id="2" name="Imagem 1" descr="Logotipo&#10;&#10;Descrição gerada automaticamente">
            <a:extLst>
              <a:ext uri="{FF2B5EF4-FFF2-40B4-BE49-F238E27FC236}">
                <a16:creationId xmlns:a16="http://schemas.microsoft.com/office/drawing/2014/main" id="{544EEE96-E2E9-8B06-759B-5B10AB77A61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6012" y="6283037"/>
            <a:ext cx="1473108" cy="407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2120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A2614A-D1AC-C591-BBFF-48EDAACA48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preencoded.png">
            <a:extLst>
              <a:ext uri="{FF2B5EF4-FFF2-40B4-BE49-F238E27FC236}">
                <a16:creationId xmlns:a16="http://schemas.microsoft.com/office/drawing/2014/main" id="{EF5BCE49-EEC6-EF1F-52A4-FB6F0F180C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0" y="0"/>
            <a:ext cx="360448" cy="3718307"/>
          </a:xfrm>
          <a:prstGeom prst="rect">
            <a:avLst/>
          </a:prstGeom>
        </p:spPr>
      </p:pic>
      <p:grpSp>
        <p:nvGrpSpPr>
          <p:cNvPr id="21" name="Agrupar 20">
            <a:extLst>
              <a:ext uri="{FF2B5EF4-FFF2-40B4-BE49-F238E27FC236}">
                <a16:creationId xmlns:a16="http://schemas.microsoft.com/office/drawing/2014/main" id="{68AD4595-FCF0-9494-DBC8-2CA2EF966FD1}"/>
              </a:ext>
            </a:extLst>
          </p:cNvPr>
          <p:cNvGrpSpPr/>
          <p:nvPr/>
        </p:nvGrpSpPr>
        <p:grpSpPr>
          <a:xfrm>
            <a:off x="-16042" y="0"/>
            <a:ext cx="12208042" cy="6858000"/>
            <a:chOff x="-16042" y="0"/>
            <a:chExt cx="12208042" cy="6858000"/>
          </a:xfrm>
        </p:grpSpPr>
        <p:pic>
          <p:nvPicPr>
            <p:cNvPr id="2050" name="Picture 2" descr="Grupo Casas Bahia aumenta processamento de dados e se torna o ...">
              <a:extLst>
                <a:ext uri="{FF2B5EF4-FFF2-40B4-BE49-F238E27FC236}">
                  <a16:creationId xmlns:a16="http://schemas.microsoft.com/office/drawing/2014/main" id="{A6BEB5B1-8E96-72D4-34C1-99764403FD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alphaModFix amt="18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6042" y="0"/>
              <a:ext cx="12208042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Imagem 18">
              <a:extLst>
                <a:ext uri="{FF2B5EF4-FFF2-40B4-BE49-F238E27FC236}">
                  <a16:creationId xmlns:a16="http://schemas.microsoft.com/office/drawing/2014/main" id="{534F991B-8DEC-B725-C94E-57F70DE1C16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181200" y="92242"/>
              <a:ext cx="4664778" cy="1087279"/>
            </a:xfrm>
            <a:prstGeom prst="rect">
              <a:avLst/>
            </a:prstGeom>
          </p:spPr>
        </p:pic>
      </p:grpSp>
      <p:pic>
        <p:nvPicPr>
          <p:cNvPr id="2052" name="Picture 4" descr="Grupo Casas Bahia – DNR Digital">
            <a:extLst>
              <a:ext uri="{FF2B5EF4-FFF2-40B4-BE49-F238E27FC236}">
                <a16:creationId xmlns:a16="http://schemas.microsoft.com/office/drawing/2014/main" id="{30A852D2-605F-2BE8-A8A5-A79438891D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5662" y="309274"/>
            <a:ext cx="3657600" cy="1087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Agrupar 19">
            <a:extLst>
              <a:ext uri="{FF2B5EF4-FFF2-40B4-BE49-F238E27FC236}">
                <a16:creationId xmlns:a16="http://schemas.microsoft.com/office/drawing/2014/main" id="{7E75FDB2-D84C-0160-6747-2252C3B86B63}"/>
              </a:ext>
            </a:extLst>
          </p:cNvPr>
          <p:cNvGrpSpPr/>
          <p:nvPr/>
        </p:nvGrpSpPr>
        <p:grpSpPr>
          <a:xfrm>
            <a:off x="694338" y="2423289"/>
            <a:ext cx="10990316" cy="2011422"/>
            <a:chOff x="658488" y="3013049"/>
            <a:chExt cx="10990316" cy="2011422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634CC243-48C7-E0F6-9307-AE53353CB0F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69374" y="3582604"/>
              <a:ext cx="2362138" cy="8513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6" name="Picture 8" descr="banQi anuncia parceria com Zapay - TrendsCHK.">
              <a:extLst>
                <a:ext uri="{FF2B5EF4-FFF2-40B4-BE49-F238E27FC236}">
                  <a16:creationId xmlns:a16="http://schemas.microsoft.com/office/drawing/2014/main" id="{2206B5F2-31AD-DFED-D7AC-051BB4BC70B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85668" y="3829769"/>
              <a:ext cx="1263198" cy="3458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0" name="Picture 12" descr="Logo Extra Png - Baixar Imagens em PNG">
              <a:extLst>
                <a:ext uri="{FF2B5EF4-FFF2-40B4-BE49-F238E27FC236}">
                  <a16:creationId xmlns:a16="http://schemas.microsoft.com/office/drawing/2014/main" id="{2FD64808-BDD9-3F95-CE46-6CD5BF8C118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1402" b="21402"/>
            <a:stretch/>
          </p:blipFill>
          <p:spPr bwMode="auto">
            <a:xfrm>
              <a:off x="8582590" y="3546596"/>
              <a:ext cx="1502376" cy="8592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4" name="Picture 16" descr="Casas Bahia Logo – PNG e Vetor – Download de Logo">
              <a:extLst>
                <a:ext uri="{FF2B5EF4-FFF2-40B4-BE49-F238E27FC236}">
                  <a16:creationId xmlns:a16="http://schemas.microsoft.com/office/drawing/2014/main" id="{7C389858-8931-2E28-1A9E-3122A45F081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8488" y="3888153"/>
              <a:ext cx="2277979" cy="2402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6" name="Picture 18" descr="logo-bartira- – HDR UP">
              <a:extLst>
                <a:ext uri="{FF2B5EF4-FFF2-40B4-BE49-F238E27FC236}">
                  <a16:creationId xmlns:a16="http://schemas.microsoft.com/office/drawing/2014/main" id="{845E999B-FDD3-F0D1-9D36-53FB740BC0C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87951" y="3013049"/>
              <a:ext cx="2011422" cy="20114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8" name="Picture 20" descr="Entregas">
              <a:extLst>
                <a:ext uri="{FF2B5EF4-FFF2-40B4-BE49-F238E27FC236}">
                  <a16:creationId xmlns:a16="http://schemas.microsoft.com/office/drawing/2014/main" id="{BAD2F7C9-6E46-25DD-40DD-DCFFA856130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46428" y="3877319"/>
              <a:ext cx="1502376" cy="2934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4" name="Text 1">
            <a:extLst>
              <a:ext uri="{FF2B5EF4-FFF2-40B4-BE49-F238E27FC236}">
                <a16:creationId xmlns:a16="http://schemas.microsoft.com/office/drawing/2014/main" id="{30CD463C-9B30-208A-BF14-9793B4792FF1}"/>
              </a:ext>
            </a:extLst>
          </p:cNvPr>
          <p:cNvSpPr/>
          <p:nvPr/>
        </p:nvSpPr>
        <p:spPr>
          <a:xfrm>
            <a:off x="999168" y="239612"/>
            <a:ext cx="4692149" cy="4553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585"/>
              </a:lnSpc>
            </a:pPr>
            <a:r>
              <a:rPr lang="en-US" sz="2600" b="1" dirty="0">
                <a:solidFill>
                  <a:srgbClr val="231F20"/>
                </a:solidFill>
                <a:latin typeface="Calibri"/>
                <a:ea typeface="Urbanist Bold"/>
                <a:cs typeface="Urbanist Bold" pitchFamily="34" charset="-120"/>
              </a:rPr>
              <a:t>NOSSAS MARCAS</a:t>
            </a:r>
            <a:endParaRPr lang="en-US" sz="2600" b="1" dirty="0">
              <a:latin typeface="Calibri"/>
              <a:ea typeface="Urbanist Bold"/>
              <a:cs typeface="Calibri"/>
            </a:endParaRPr>
          </a:p>
        </p:txBody>
      </p:sp>
      <p:pic>
        <p:nvPicPr>
          <p:cNvPr id="2" name="Imagem 1" descr="Logotipo&#10;&#10;Descrição gerada automaticamente">
            <a:extLst>
              <a:ext uri="{FF2B5EF4-FFF2-40B4-BE49-F238E27FC236}">
                <a16:creationId xmlns:a16="http://schemas.microsoft.com/office/drawing/2014/main" id="{7017B559-9D82-80AA-303F-5E5F1273F48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6012" y="6283037"/>
            <a:ext cx="1473108" cy="407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1540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60880C-F342-77F3-4DA9-B235EBD348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2" name="Picture 10" descr="Resource It Logo PNG Vectors Free Download">
            <a:extLst>
              <a:ext uri="{FF2B5EF4-FFF2-40B4-BE49-F238E27FC236}">
                <a16:creationId xmlns:a16="http://schemas.microsoft.com/office/drawing/2014/main" id="{64E4EBB3-D1B5-931A-6963-C1809EC4BB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3532" y="2278546"/>
            <a:ext cx="1217928" cy="1217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6BA88CD6-AB92-B9F1-07F4-9B2D538513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0" y="0"/>
            <a:ext cx="360448" cy="3718307"/>
          </a:xfrm>
          <a:prstGeom prst="rect">
            <a:avLst/>
          </a:prstGeom>
        </p:spPr>
      </p:pic>
      <p:sp>
        <p:nvSpPr>
          <p:cNvPr id="3" name="Arco 2">
            <a:extLst>
              <a:ext uri="{FF2B5EF4-FFF2-40B4-BE49-F238E27FC236}">
                <a16:creationId xmlns:a16="http://schemas.microsoft.com/office/drawing/2014/main" id="{91422AAE-840B-3F47-8DD4-F0C1C3236114}"/>
              </a:ext>
            </a:extLst>
          </p:cNvPr>
          <p:cNvSpPr/>
          <p:nvPr/>
        </p:nvSpPr>
        <p:spPr>
          <a:xfrm>
            <a:off x="1674030" y="2175261"/>
            <a:ext cx="1516742" cy="1452636"/>
          </a:xfrm>
          <a:prstGeom prst="arc">
            <a:avLst>
              <a:gd name="adj1" fmla="val 10610805"/>
              <a:gd name="adj2" fmla="val 0"/>
            </a:avLst>
          </a:prstGeom>
          <a:noFill/>
          <a:ln w="69850" cap="rnd">
            <a:solidFill>
              <a:srgbClr val="1D07E5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BR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id="{3EDAF7C9-EB2B-4978-D95E-74D70AA53A52}"/>
              </a:ext>
            </a:extLst>
          </p:cNvPr>
          <p:cNvSpPr/>
          <p:nvPr/>
        </p:nvSpPr>
        <p:spPr>
          <a:xfrm>
            <a:off x="2269586" y="2023781"/>
            <a:ext cx="325630" cy="302955"/>
          </a:xfrm>
          <a:prstGeom prst="ellipse">
            <a:avLst/>
          </a:prstGeom>
          <a:solidFill>
            <a:srgbClr val="1D07E5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pt-BR" sz="1400" b="1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1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F9E5AF14-49A9-E498-9AD0-D5F66D2D6A47}"/>
              </a:ext>
            </a:extLst>
          </p:cNvPr>
          <p:cNvSpPr txBox="1"/>
          <p:nvPr/>
        </p:nvSpPr>
        <p:spPr>
          <a:xfrm>
            <a:off x="1715985" y="4031535"/>
            <a:ext cx="1432832" cy="153375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/>
            <a:r>
              <a:rPr lang="en-US" sz="1600" b="1" dirty="0">
                <a:solidFill>
                  <a:srgbClr val="000000"/>
                </a:solidFill>
                <a:cs typeface="Calibri"/>
              </a:rPr>
              <a:t>2002 a 2006</a:t>
            </a:r>
          </a:p>
          <a:p>
            <a:pPr algn="ctr"/>
            <a:endParaRPr lang="en-US" sz="1100" b="1" dirty="0">
              <a:solidFill>
                <a:srgbClr val="000000"/>
              </a:solidFill>
              <a:cs typeface="Calibri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000000"/>
                </a:solidFill>
                <a:cs typeface="Calibri"/>
              </a:rPr>
              <a:t>Ociosidade</a:t>
            </a:r>
            <a:endParaRPr lang="en-US" sz="1600" dirty="0">
              <a:solidFill>
                <a:srgbClr val="000000"/>
              </a:solidFill>
              <a:cs typeface="Calibri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cs typeface="Calibri"/>
              </a:rPr>
              <a:t>Escalas </a:t>
            </a:r>
            <a:r>
              <a:rPr lang="en-US" sz="1600" dirty="0" err="1">
                <a:solidFill>
                  <a:srgbClr val="000000"/>
                </a:solidFill>
                <a:cs typeface="Calibri"/>
              </a:rPr>
              <a:t>automáticas</a:t>
            </a:r>
            <a:endParaRPr lang="en-US" sz="1600" dirty="0">
              <a:solidFill>
                <a:srgbClr val="000000"/>
              </a:solidFill>
              <a:cs typeface="Calibri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000000"/>
                </a:solidFill>
                <a:cs typeface="Calibri"/>
              </a:rPr>
              <a:t>Roteirização</a:t>
            </a:r>
            <a:endParaRPr lang="pt-BR" sz="1600" dirty="0">
              <a:solidFill>
                <a:srgbClr val="000000"/>
              </a:solidFill>
              <a:cs typeface="Calibri"/>
            </a:endParaRPr>
          </a:p>
        </p:txBody>
      </p:sp>
      <p:sp>
        <p:nvSpPr>
          <p:cNvPr id="12" name="Arco 11">
            <a:extLst>
              <a:ext uri="{FF2B5EF4-FFF2-40B4-BE49-F238E27FC236}">
                <a16:creationId xmlns:a16="http://schemas.microsoft.com/office/drawing/2014/main" id="{A55D5607-1BD3-D6CA-2AB1-A26FC12D22E1}"/>
              </a:ext>
            </a:extLst>
          </p:cNvPr>
          <p:cNvSpPr/>
          <p:nvPr/>
        </p:nvSpPr>
        <p:spPr>
          <a:xfrm>
            <a:off x="3190771" y="2186466"/>
            <a:ext cx="1510753" cy="1481607"/>
          </a:xfrm>
          <a:prstGeom prst="arc">
            <a:avLst>
              <a:gd name="adj1" fmla="val 97904"/>
              <a:gd name="adj2" fmla="val 10800000"/>
            </a:avLst>
          </a:prstGeom>
          <a:noFill/>
          <a:ln w="69850" cap="rnd">
            <a:solidFill>
              <a:srgbClr val="1D07E5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BR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C6F381DA-33DA-7325-2BEC-3A0471F63F76}"/>
              </a:ext>
            </a:extLst>
          </p:cNvPr>
          <p:cNvSpPr/>
          <p:nvPr/>
        </p:nvSpPr>
        <p:spPr>
          <a:xfrm>
            <a:off x="3786327" y="3467848"/>
            <a:ext cx="325630" cy="302955"/>
          </a:xfrm>
          <a:prstGeom prst="ellipse">
            <a:avLst/>
          </a:prstGeom>
          <a:solidFill>
            <a:srgbClr val="1D07E5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pt-BR" sz="1400" b="1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2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5C2C3939-28CD-91B8-137F-5B6865CC1281}"/>
              </a:ext>
            </a:extLst>
          </p:cNvPr>
          <p:cNvSpPr txBox="1"/>
          <p:nvPr/>
        </p:nvSpPr>
        <p:spPr>
          <a:xfrm>
            <a:off x="3254333" y="4034153"/>
            <a:ext cx="1432832" cy="17030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/>
            <a:r>
              <a:rPr lang="en-US" sz="1600" b="1" dirty="0">
                <a:solidFill>
                  <a:srgbClr val="000000"/>
                </a:solidFill>
                <a:cs typeface="Calibri"/>
              </a:rPr>
              <a:t>2005 a 2007</a:t>
            </a:r>
          </a:p>
          <a:p>
            <a:pPr algn="ctr"/>
            <a:endParaRPr lang="en-US" sz="1100" b="1" dirty="0">
              <a:solidFill>
                <a:srgbClr val="000000"/>
              </a:solidFill>
              <a:cs typeface="Calibri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000000"/>
                </a:solidFill>
                <a:cs typeface="Calibri"/>
              </a:rPr>
              <a:t>Monitoria</a:t>
            </a:r>
            <a:r>
              <a:rPr lang="en-US" sz="1600" dirty="0">
                <a:solidFill>
                  <a:srgbClr val="000000"/>
                </a:solidFill>
                <a:cs typeface="Calibri"/>
              </a:rPr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rgbClr val="000000"/>
                </a:solidFill>
                <a:cs typeface="Calibri"/>
              </a:rPr>
              <a:t>Treinamentos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rgbClr val="000000"/>
                </a:solidFill>
                <a:cs typeface="Calibri"/>
              </a:rPr>
              <a:t>Professor de Graduação</a:t>
            </a:r>
          </a:p>
          <a:p>
            <a:pPr algn="ctr"/>
            <a:endParaRPr lang="pt-BR" sz="1100" dirty="0">
              <a:solidFill>
                <a:srgbClr val="000000"/>
              </a:solidFill>
              <a:cs typeface="Calibri"/>
            </a:endParaRPr>
          </a:p>
        </p:txBody>
      </p:sp>
      <p:sp>
        <p:nvSpPr>
          <p:cNvPr id="18" name="Arco 17">
            <a:extLst>
              <a:ext uri="{FF2B5EF4-FFF2-40B4-BE49-F238E27FC236}">
                <a16:creationId xmlns:a16="http://schemas.microsoft.com/office/drawing/2014/main" id="{595D2FA8-2C05-D110-5B6C-3A77116C0C82}"/>
              </a:ext>
            </a:extLst>
          </p:cNvPr>
          <p:cNvSpPr/>
          <p:nvPr/>
        </p:nvSpPr>
        <p:spPr>
          <a:xfrm>
            <a:off x="4698328" y="2164055"/>
            <a:ext cx="1522521" cy="1452636"/>
          </a:xfrm>
          <a:prstGeom prst="arc">
            <a:avLst>
              <a:gd name="adj1" fmla="val 10616907"/>
              <a:gd name="adj2" fmla="val 97718"/>
            </a:avLst>
          </a:prstGeom>
          <a:noFill/>
          <a:ln w="69850" cap="rnd">
            <a:solidFill>
              <a:srgbClr val="1D07E5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BR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3BF9CA1A-3AC2-A68C-B96B-4D7B06E2F05F}"/>
              </a:ext>
            </a:extLst>
          </p:cNvPr>
          <p:cNvSpPr/>
          <p:nvPr/>
        </p:nvSpPr>
        <p:spPr>
          <a:xfrm>
            <a:off x="5301177" y="2028813"/>
            <a:ext cx="325630" cy="302955"/>
          </a:xfrm>
          <a:prstGeom prst="ellipse">
            <a:avLst/>
          </a:prstGeom>
          <a:solidFill>
            <a:srgbClr val="1D07E5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pt-BR" sz="1400" b="1">
                <a:solidFill>
                  <a:srgbClr val="FFFFFF"/>
                </a:solidFill>
                <a:sym typeface="Helvetica Neue Medium"/>
              </a:rPr>
              <a:t>3</a:t>
            </a:r>
            <a:endParaRPr kumimoji="0" lang="pt-BR" sz="1400" b="1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050D9F2A-5B87-7530-DA71-85A2CE4F76E6}"/>
              </a:ext>
            </a:extLst>
          </p:cNvPr>
          <p:cNvSpPr txBox="1"/>
          <p:nvPr/>
        </p:nvSpPr>
        <p:spPr>
          <a:xfrm>
            <a:off x="4747576" y="4022430"/>
            <a:ext cx="1394448" cy="13029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>
            <a:defPPr>
              <a:defRPr lang="pt-BR"/>
            </a:defPPr>
            <a:lvl1pPr algn="ctr">
              <a:defRPr sz="1400" b="1">
                <a:solidFill>
                  <a:srgbClr val="000000"/>
                </a:solidFill>
                <a:cs typeface="Calibri"/>
              </a:defRPr>
            </a:lvl1pPr>
          </a:lstStyle>
          <a:p>
            <a:r>
              <a:rPr lang="en-US" sz="1600" dirty="0"/>
              <a:t>2007 a 2011</a:t>
            </a:r>
          </a:p>
          <a:p>
            <a:endParaRPr lang="en-US" sz="1100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600" b="0" dirty="0"/>
              <a:t>Facilities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600" b="0" dirty="0" err="1"/>
              <a:t>Manutenção</a:t>
            </a:r>
            <a:endParaRPr lang="en-US" sz="1600" b="0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600" b="0" dirty="0" err="1"/>
              <a:t>Operações</a:t>
            </a:r>
            <a:endParaRPr lang="en-US" sz="1100" b="0" dirty="0"/>
          </a:p>
        </p:txBody>
      </p:sp>
      <p:sp>
        <p:nvSpPr>
          <p:cNvPr id="24" name="Arco 23">
            <a:extLst>
              <a:ext uri="{FF2B5EF4-FFF2-40B4-BE49-F238E27FC236}">
                <a16:creationId xmlns:a16="http://schemas.microsoft.com/office/drawing/2014/main" id="{F5149E63-34FE-B0E9-9AC7-5F117EE5B924}"/>
              </a:ext>
            </a:extLst>
          </p:cNvPr>
          <p:cNvSpPr/>
          <p:nvPr/>
        </p:nvSpPr>
        <p:spPr>
          <a:xfrm>
            <a:off x="6218790" y="2164055"/>
            <a:ext cx="1516742" cy="1452636"/>
          </a:xfrm>
          <a:prstGeom prst="arc">
            <a:avLst>
              <a:gd name="adj1" fmla="val 188352"/>
              <a:gd name="adj2" fmla="val 10715349"/>
            </a:avLst>
          </a:prstGeom>
          <a:noFill/>
          <a:ln w="69850" cap="rnd">
            <a:solidFill>
              <a:srgbClr val="1D07E5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BR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F3D7F31E-7A7F-80A4-C54B-DD8946671125}"/>
              </a:ext>
            </a:extLst>
          </p:cNvPr>
          <p:cNvSpPr/>
          <p:nvPr/>
        </p:nvSpPr>
        <p:spPr>
          <a:xfrm>
            <a:off x="6814345" y="3455130"/>
            <a:ext cx="325630" cy="302955"/>
          </a:xfrm>
          <a:prstGeom prst="ellipse">
            <a:avLst/>
          </a:prstGeom>
          <a:solidFill>
            <a:srgbClr val="1D07E5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pt-BR" sz="1400" b="1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4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D641CA28-7E74-BDD4-801A-2A187292C18B}"/>
              </a:ext>
            </a:extLst>
          </p:cNvPr>
          <p:cNvSpPr txBox="1"/>
          <p:nvPr/>
        </p:nvSpPr>
        <p:spPr>
          <a:xfrm>
            <a:off x="6218790" y="4034153"/>
            <a:ext cx="1571480" cy="177997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>
            <a:defPPr>
              <a:defRPr lang="pt-BR"/>
            </a:defPPr>
            <a:lvl1pPr algn="ctr">
              <a:defRPr sz="1400" b="1">
                <a:solidFill>
                  <a:srgbClr val="000000"/>
                </a:solidFill>
                <a:cs typeface="Calibri"/>
              </a:defRPr>
            </a:lvl1pPr>
          </a:lstStyle>
          <a:p>
            <a:r>
              <a:rPr lang="en-US" sz="1600" dirty="0"/>
              <a:t>2012 a 2017</a:t>
            </a:r>
          </a:p>
          <a:p>
            <a:endParaRPr lang="en-US" sz="1100" b="0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pt-BR" sz="1600" b="0" dirty="0"/>
              <a:t>Relatórios operadoras Saúde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pt-BR" sz="1600" b="0" dirty="0"/>
              <a:t>Coparticipação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pt-BR" sz="1600" b="0" dirty="0"/>
              <a:t>Rateio</a:t>
            </a:r>
          </a:p>
        </p:txBody>
      </p:sp>
      <p:sp>
        <p:nvSpPr>
          <p:cNvPr id="30" name="Arco 29">
            <a:extLst>
              <a:ext uri="{FF2B5EF4-FFF2-40B4-BE49-F238E27FC236}">
                <a16:creationId xmlns:a16="http://schemas.microsoft.com/office/drawing/2014/main" id="{654F4005-5EA3-2FFF-E71D-6C193FA1116D}"/>
              </a:ext>
            </a:extLst>
          </p:cNvPr>
          <p:cNvSpPr/>
          <p:nvPr/>
        </p:nvSpPr>
        <p:spPr>
          <a:xfrm>
            <a:off x="7731959" y="2186466"/>
            <a:ext cx="1516742" cy="1452636"/>
          </a:xfrm>
          <a:prstGeom prst="arc">
            <a:avLst>
              <a:gd name="adj1" fmla="val 10655655"/>
              <a:gd name="adj2" fmla="val 201792"/>
            </a:avLst>
          </a:prstGeom>
          <a:noFill/>
          <a:ln w="69850" cap="rnd">
            <a:solidFill>
              <a:srgbClr val="1D07E5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BR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31" name="Elipse 30">
            <a:extLst>
              <a:ext uri="{FF2B5EF4-FFF2-40B4-BE49-F238E27FC236}">
                <a16:creationId xmlns:a16="http://schemas.microsoft.com/office/drawing/2014/main" id="{D2CB2592-5BF1-54D0-ECDC-70EB368138F1}"/>
              </a:ext>
            </a:extLst>
          </p:cNvPr>
          <p:cNvSpPr/>
          <p:nvPr/>
        </p:nvSpPr>
        <p:spPr>
          <a:xfrm>
            <a:off x="8327516" y="2049188"/>
            <a:ext cx="325630" cy="302955"/>
          </a:xfrm>
          <a:prstGeom prst="ellipse">
            <a:avLst/>
          </a:prstGeom>
          <a:solidFill>
            <a:srgbClr val="1D07E5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pt-BR" sz="1400" b="1">
                <a:solidFill>
                  <a:srgbClr val="FFFFFF"/>
                </a:solidFill>
                <a:sym typeface="Helvetica Neue Medium"/>
              </a:rPr>
              <a:t>5</a:t>
            </a:r>
            <a:endParaRPr kumimoji="0" lang="pt-BR" sz="1400" b="1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649966B9-66DE-F114-EF51-7CC05F365F72}"/>
              </a:ext>
            </a:extLst>
          </p:cNvPr>
          <p:cNvSpPr txBox="1"/>
          <p:nvPr/>
        </p:nvSpPr>
        <p:spPr>
          <a:xfrm>
            <a:off x="7768352" y="4044628"/>
            <a:ext cx="1432832" cy="125675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>
            <a:defPPr>
              <a:defRPr lang="pt-BR"/>
            </a:defPPr>
            <a:lvl1pPr algn="ctr">
              <a:defRPr sz="1400" b="1">
                <a:solidFill>
                  <a:srgbClr val="000000"/>
                </a:solidFill>
                <a:cs typeface="Calibri"/>
              </a:defRPr>
            </a:lvl1pPr>
          </a:lstStyle>
          <a:p>
            <a:r>
              <a:rPr lang="en-US" sz="1600" dirty="0"/>
              <a:t>2017 a 2020</a:t>
            </a:r>
          </a:p>
          <a:p>
            <a:endParaRPr lang="en-US" sz="1100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pt-BR" sz="1600" b="0" dirty="0"/>
              <a:t>Liderança RPA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pt-BR" sz="1600" b="0" dirty="0"/>
              <a:t>Mentoria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pt-BR" sz="1600" b="0" dirty="0"/>
              <a:t>Delivery </a:t>
            </a:r>
          </a:p>
        </p:txBody>
      </p:sp>
      <p:sp>
        <p:nvSpPr>
          <p:cNvPr id="36" name="Arco 35">
            <a:extLst>
              <a:ext uri="{FF2B5EF4-FFF2-40B4-BE49-F238E27FC236}">
                <a16:creationId xmlns:a16="http://schemas.microsoft.com/office/drawing/2014/main" id="{07C87FE5-C40D-19C1-7A14-350576A54133}"/>
              </a:ext>
            </a:extLst>
          </p:cNvPr>
          <p:cNvSpPr/>
          <p:nvPr/>
        </p:nvSpPr>
        <p:spPr>
          <a:xfrm>
            <a:off x="9245128" y="2215438"/>
            <a:ext cx="1516742" cy="1452636"/>
          </a:xfrm>
          <a:prstGeom prst="arc">
            <a:avLst>
              <a:gd name="adj1" fmla="val 330267"/>
              <a:gd name="adj2" fmla="val 10768670"/>
            </a:avLst>
          </a:prstGeom>
          <a:noFill/>
          <a:ln w="69850" cap="rnd">
            <a:solidFill>
              <a:srgbClr val="1D07E5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BR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37" name="Elipse 36">
            <a:extLst>
              <a:ext uri="{FF2B5EF4-FFF2-40B4-BE49-F238E27FC236}">
                <a16:creationId xmlns:a16="http://schemas.microsoft.com/office/drawing/2014/main" id="{6BD48470-1CE8-C5E1-E4FF-F610E1FEBED9}"/>
              </a:ext>
            </a:extLst>
          </p:cNvPr>
          <p:cNvSpPr/>
          <p:nvPr/>
        </p:nvSpPr>
        <p:spPr>
          <a:xfrm>
            <a:off x="9840685" y="3514999"/>
            <a:ext cx="325630" cy="302955"/>
          </a:xfrm>
          <a:prstGeom prst="ellipse">
            <a:avLst/>
          </a:prstGeom>
          <a:solidFill>
            <a:srgbClr val="1D07E5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pt-BR" sz="1400" b="1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6</a:t>
            </a:r>
          </a:p>
        </p:txBody>
      </p: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191B52DD-839C-DA1B-1C85-9900A113E674}"/>
              </a:ext>
            </a:extLst>
          </p:cNvPr>
          <p:cNvSpPr txBox="1"/>
          <p:nvPr/>
        </p:nvSpPr>
        <p:spPr>
          <a:xfrm>
            <a:off x="9287083" y="4051959"/>
            <a:ext cx="1432832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>
            <a:defPPr>
              <a:defRPr lang="pt-BR"/>
            </a:defPPr>
            <a:lvl1pPr algn="ctr">
              <a:defRPr sz="1400" b="1">
                <a:solidFill>
                  <a:srgbClr val="000000"/>
                </a:solidFill>
                <a:cs typeface="Calibri"/>
              </a:defRPr>
            </a:lvl1pPr>
          </a:lstStyle>
          <a:p>
            <a:r>
              <a:rPr lang="en-US" sz="1600" dirty="0"/>
              <a:t>2020 a </a:t>
            </a:r>
            <a:r>
              <a:rPr lang="en-US" sz="1600" dirty="0" err="1"/>
              <a:t>atual</a:t>
            </a:r>
            <a:endParaRPr lang="en-US" sz="1600" dirty="0"/>
          </a:p>
          <a:p>
            <a:endParaRPr lang="en-US" sz="1200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pt-BR" sz="1600" b="0" dirty="0" err="1"/>
              <a:t>CoE</a:t>
            </a:r>
            <a:r>
              <a:rPr lang="pt-BR" sz="1600" b="0" dirty="0"/>
              <a:t> RPA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pt-BR" sz="1600" b="0" dirty="0" err="1"/>
              <a:t>CoE</a:t>
            </a:r>
            <a:r>
              <a:rPr lang="pt-BR" sz="1600" b="0" dirty="0"/>
              <a:t> </a:t>
            </a:r>
            <a:r>
              <a:rPr lang="pt-BR" sz="1600" b="0" dirty="0" err="1"/>
              <a:t>ChatBot</a:t>
            </a:r>
            <a:endParaRPr lang="pt-BR" sz="1600" b="0" dirty="0"/>
          </a:p>
        </p:txBody>
      </p:sp>
      <p:pic>
        <p:nvPicPr>
          <p:cNvPr id="3074" name="Picture 2" descr="Robson S.oliveira Robson - Vigilante patrimonial - Uzil | LinkedIn">
            <a:extLst>
              <a:ext uri="{FF2B5EF4-FFF2-40B4-BE49-F238E27FC236}">
                <a16:creationId xmlns:a16="http://schemas.microsoft.com/office/drawing/2014/main" id="{4127C409-3C6D-DADA-EA85-750B87828A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9102" y="2529345"/>
            <a:ext cx="1136766" cy="1118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Ultracargo Logo – PNG e Vetor – Download de Logo">
            <a:extLst>
              <a:ext uri="{FF2B5EF4-FFF2-40B4-BE49-F238E27FC236}">
                <a16:creationId xmlns:a16="http://schemas.microsoft.com/office/drawing/2014/main" id="{9A01CF8B-BFDB-7638-E50E-7142F87DB7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7739" y="2412071"/>
            <a:ext cx="1418721" cy="1418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Agrupar 4">
            <a:extLst>
              <a:ext uri="{FF2B5EF4-FFF2-40B4-BE49-F238E27FC236}">
                <a16:creationId xmlns:a16="http://schemas.microsoft.com/office/drawing/2014/main" id="{BBAB9107-5E81-3AA9-747F-2C8A27C6922C}"/>
              </a:ext>
            </a:extLst>
          </p:cNvPr>
          <p:cNvGrpSpPr/>
          <p:nvPr/>
        </p:nvGrpSpPr>
        <p:grpSpPr>
          <a:xfrm>
            <a:off x="3360656" y="1846550"/>
            <a:ext cx="1220187" cy="1396753"/>
            <a:chOff x="3276248" y="1846550"/>
            <a:chExt cx="1220187" cy="1396753"/>
          </a:xfrm>
        </p:grpSpPr>
        <p:pic>
          <p:nvPicPr>
            <p:cNvPr id="3078" name="Picture 6" descr="Fundação Santo André Logo PNG Vector (EPS) Free Download">
              <a:extLst>
                <a:ext uri="{FF2B5EF4-FFF2-40B4-BE49-F238E27FC236}">
                  <a16:creationId xmlns:a16="http://schemas.microsoft.com/office/drawing/2014/main" id="{FE18C255-D0AF-6F31-A120-8CC8335B409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80384" y="1846550"/>
              <a:ext cx="1200696" cy="12006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0" name="Picture 8" descr="SENAI Santo André">
              <a:extLst>
                <a:ext uri="{FF2B5EF4-FFF2-40B4-BE49-F238E27FC236}">
                  <a16:creationId xmlns:a16="http://schemas.microsoft.com/office/drawing/2014/main" id="{B202A618-91DA-D001-F27D-18CD8C6B0DE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76248" y="2838665"/>
              <a:ext cx="1220187" cy="4046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88" name="Picture 16" descr="Avanade Logo PNG Vector (SVG) Free Download">
            <a:extLst>
              <a:ext uri="{FF2B5EF4-FFF2-40B4-BE49-F238E27FC236}">
                <a16:creationId xmlns:a16="http://schemas.microsoft.com/office/drawing/2014/main" id="{305D1DF5-7454-714D-6077-78EF134192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6707" y="2677482"/>
            <a:ext cx="803674" cy="1034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Casas Bahia Tecnologia – Medium">
            <a:extLst>
              <a:ext uri="{FF2B5EF4-FFF2-40B4-BE49-F238E27FC236}">
                <a16:creationId xmlns:a16="http://schemas.microsoft.com/office/drawing/2014/main" id="{FD4E41A9-110B-2E2A-8A2F-75933C72D5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80" t="15163" r="23270" b="15085"/>
          <a:stretch/>
        </p:blipFill>
        <p:spPr bwMode="auto">
          <a:xfrm>
            <a:off x="9579293" y="2326736"/>
            <a:ext cx="848412" cy="1076966"/>
          </a:xfrm>
          <a:prstGeom prst="flowChartAlternateProcess">
            <a:avLst/>
          </a:prstGeom>
          <a:noFill/>
          <a:ln>
            <a:solidFill>
              <a:schemeClr val="accent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1">
            <a:extLst>
              <a:ext uri="{FF2B5EF4-FFF2-40B4-BE49-F238E27FC236}">
                <a16:creationId xmlns:a16="http://schemas.microsoft.com/office/drawing/2014/main" id="{DB4C59EE-2E48-CA96-F8CE-9F1A7098AB38}"/>
              </a:ext>
            </a:extLst>
          </p:cNvPr>
          <p:cNvSpPr/>
          <p:nvPr/>
        </p:nvSpPr>
        <p:spPr>
          <a:xfrm>
            <a:off x="999168" y="239612"/>
            <a:ext cx="4692149" cy="4553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585"/>
              </a:lnSpc>
            </a:pPr>
            <a:r>
              <a:rPr lang="en-US" sz="2600" b="1" dirty="0">
                <a:solidFill>
                  <a:srgbClr val="231F20"/>
                </a:solidFill>
                <a:latin typeface="Calibri"/>
                <a:ea typeface="Urbanist Bold"/>
                <a:cs typeface="Urbanist Bold" pitchFamily="34" charset="-120"/>
              </a:rPr>
              <a:t>TRAJETÓRIA</a:t>
            </a:r>
            <a:endParaRPr lang="en-US" sz="2600" b="1" dirty="0">
              <a:latin typeface="Calibri"/>
              <a:ea typeface="Urbanist Bold"/>
              <a:cs typeface="Calibri"/>
            </a:endParaRPr>
          </a:p>
        </p:txBody>
      </p:sp>
      <p:pic>
        <p:nvPicPr>
          <p:cNvPr id="8" name="Imagem 7" descr="Logotipo&#10;&#10;Descrição gerada automaticamente">
            <a:extLst>
              <a:ext uri="{FF2B5EF4-FFF2-40B4-BE49-F238E27FC236}">
                <a16:creationId xmlns:a16="http://schemas.microsoft.com/office/drawing/2014/main" id="{E725878A-7CDE-E6B7-0165-6200950AA0B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6012" y="6283037"/>
            <a:ext cx="1473108" cy="407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549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3" presetClass="entr" presetSubtype="27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3" presetClass="entr" presetSubtype="27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3" presetClass="entr" presetSubtype="27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3" presetClass="entr" presetSubtype="27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3" presetClass="entr" presetSubtype="27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0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3" presetClass="entr" presetSubtype="27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0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6" grpId="0"/>
      <p:bldP spid="12" grpId="0" animBg="1"/>
      <p:bldP spid="13" grpId="0" animBg="1"/>
      <p:bldP spid="14" grpId="0"/>
      <p:bldP spid="18" grpId="0" animBg="1"/>
      <p:bldP spid="19" grpId="0" animBg="1"/>
      <p:bldP spid="20" grpId="0"/>
      <p:bldP spid="24" grpId="0" animBg="1"/>
      <p:bldP spid="25" grpId="0" animBg="1"/>
      <p:bldP spid="26" grpId="0"/>
      <p:bldP spid="30" grpId="0" animBg="1"/>
      <p:bldP spid="31" grpId="0" animBg="1"/>
      <p:bldP spid="32" grpId="0"/>
      <p:bldP spid="36" grpId="0" animBg="1"/>
      <p:bldP spid="37" grpId="0" animBg="1"/>
      <p:bldP spid="3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132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4073428-C0EC-5E43-415E-CEF7D0A5D1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2" descr="preencoded.png">
            <a:extLst>
              <a:ext uri="{FF2B5EF4-FFF2-40B4-BE49-F238E27FC236}">
                <a16:creationId xmlns:a16="http://schemas.microsoft.com/office/drawing/2014/main" id="{03A1F6C7-F47D-F563-2DF5-CC4FE32C60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291171" y="1337635"/>
            <a:ext cx="3455857" cy="4051697"/>
          </a:xfrm>
          <a:prstGeom prst="rect">
            <a:avLst/>
          </a:prstGeom>
        </p:spPr>
      </p:pic>
      <p:sp>
        <p:nvSpPr>
          <p:cNvPr id="14" name="Text 1">
            <a:extLst>
              <a:ext uri="{FF2B5EF4-FFF2-40B4-BE49-F238E27FC236}">
                <a16:creationId xmlns:a16="http://schemas.microsoft.com/office/drawing/2014/main" id="{6ACCBD05-6C91-8829-3E13-BD3F4177930F}"/>
              </a:ext>
            </a:extLst>
          </p:cNvPr>
          <p:cNvSpPr/>
          <p:nvPr/>
        </p:nvSpPr>
        <p:spPr>
          <a:xfrm>
            <a:off x="952529" y="2744465"/>
            <a:ext cx="6108530" cy="97384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/>
            <a:r>
              <a:rPr lang="pt-BR" sz="2800" b="1" dirty="0">
                <a:solidFill>
                  <a:srgbClr val="F2EFEC"/>
                </a:solidFill>
                <a:latin typeface="Calibri"/>
                <a:ea typeface="Roboto Medium"/>
                <a:cs typeface="Roboto Medium"/>
              </a:rPr>
              <a:t>O que vem primeiro:</a:t>
            </a:r>
          </a:p>
          <a:p>
            <a:pPr algn="ctr"/>
            <a:endParaRPr lang="en-US" sz="2800" b="1" dirty="0">
              <a:solidFill>
                <a:schemeClr val="bg1"/>
              </a:solidFill>
              <a:latin typeface="Calibri"/>
              <a:ea typeface="Urbanist Bold"/>
              <a:cs typeface="Calibri"/>
            </a:endParaRPr>
          </a:p>
          <a:p>
            <a:pPr algn="ctr"/>
            <a:r>
              <a:rPr lang="pt-BR" sz="3600" b="1" dirty="0">
                <a:solidFill>
                  <a:srgbClr val="F2EFEC"/>
                </a:solidFill>
                <a:latin typeface="Calibri"/>
                <a:ea typeface="Roboto Medium"/>
                <a:cs typeface="Roboto Medium"/>
              </a:rPr>
              <a:t>Processo ou Automação?</a:t>
            </a:r>
            <a:endParaRPr lang="en-US" sz="3600" b="1" dirty="0">
              <a:solidFill>
                <a:schemeClr val="bg1"/>
              </a:solidFill>
              <a:latin typeface="Calibri"/>
              <a:ea typeface="Urbanist Bold"/>
              <a:cs typeface="Calibri"/>
            </a:endParaRPr>
          </a:p>
        </p:txBody>
      </p:sp>
      <p:pic>
        <p:nvPicPr>
          <p:cNvPr id="3" name="Image 0" descr="preencoded.png">
            <a:extLst>
              <a:ext uri="{FF2B5EF4-FFF2-40B4-BE49-F238E27FC236}">
                <a16:creationId xmlns:a16="http://schemas.microsoft.com/office/drawing/2014/main" id="{D92F24E7-39B6-5E85-A4CE-C29EF1E586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0" y="0"/>
            <a:ext cx="360448" cy="3718307"/>
          </a:xfrm>
          <a:prstGeom prst="rect">
            <a:avLst/>
          </a:prstGeom>
        </p:spPr>
      </p:pic>
      <p:pic>
        <p:nvPicPr>
          <p:cNvPr id="2" name="Image 5" descr="preencoded.png">
            <a:extLst>
              <a:ext uri="{FF2B5EF4-FFF2-40B4-BE49-F238E27FC236}">
                <a16:creationId xmlns:a16="http://schemas.microsoft.com/office/drawing/2014/main" id="{A2E95BA5-CF40-7E7F-15BC-2D8AF51E5BFA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7354407" y="551739"/>
            <a:ext cx="4837593" cy="4837593"/>
          </a:xfrm>
          <a:prstGeom prst="rect">
            <a:avLst/>
          </a:prstGeom>
        </p:spPr>
      </p:pic>
      <p:pic>
        <p:nvPicPr>
          <p:cNvPr id="5" name="Picture 4" descr="Grupo Casas Bahia – DNR Digital">
            <a:extLst>
              <a:ext uri="{FF2B5EF4-FFF2-40B4-BE49-F238E27FC236}">
                <a16:creationId xmlns:a16="http://schemas.microsoft.com/office/drawing/2014/main" id="{29B9CF64-F632-6C75-6E78-680ABD7B46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6013" y="6268289"/>
            <a:ext cx="1473107" cy="437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11390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A2614A-D1AC-C591-BBFF-48EDAACA48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3">
            <a:extLst>
              <a:ext uri="{FF2B5EF4-FFF2-40B4-BE49-F238E27FC236}">
                <a16:creationId xmlns:a16="http://schemas.microsoft.com/office/drawing/2014/main" id="{416FCD45-9C07-4982-472C-3EE27EFA6197}"/>
              </a:ext>
            </a:extLst>
          </p:cNvPr>
          <p:cNvSpPr/>
          <p:nvPr/>
        </p:nvSpPr>
        <p:spPr>
          <a:xfrm>
            <a:off x="10332847" y="5939489"/>
            <a:ext cx="992813" cy="11382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ts val="1948"/>
              </a:lnSpc>
              <a:spcAft>
                <a:spcPts val="448"/>
              </a:spcAft>
            </a:pPr>
            <a:r>
              <a:rPr lang="en-US" sz="1195" kern="0" spc="24">
                <a:solidFill>
                  <a:srgbClr val="FFFFFF"/>
                </a:solidFill>
                <a:latin typeface="Urbanist SemiBold" pitchFamily="34" charset="0"/>
                <a:ea typeface="Urbanist SemiBold" pitchFamily="34" charset="-122"/>
                <a:cs typeface="Urbanist SemiBold" pitchFamily="34" charset="-120"/>
              </a:rPr>
              <a:t>TECNOLOGIA</a:t>
            </a:r>
            <a:endParaRPr lang="en-US" sz="1195"/>
          </a:p>
        </p:txBody>
      </p:sp>
      <p:pic>
        <p:nvPicPr>
          <p:cNvPr id="3" name="Image 0" descr="preencoded.png">
            <a:extLst>
              <a:ext uri="{FF2B5EF4-FFF2-40B4-BE49-F238E27FC236}">
                <a16:creationId xmlns:a16="http://schemas.microsoft.com/office/drawing/2014/main" id="{EF5BCE49-EEC6-EF1F-52A4-FB6F0F180C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0" y="0"/>
            <a:ext cx="360448" cy="3718307"/>
          </a:xfrm>
          <a:prstGeom prst="rect">
            <a:avLst/>
          </a:prstGeom>
        </p:spPr>
      </p:pic>
      <p:sp>
        <p:nvSpPr>
          <p:cNvPr id="5" name="Text 1">
            <a:extLst>
              <a:ext uri="{FF2B5EF4-FFF2-40B4-BE49-F238E27FC236}">
                <a16:creationId xmlns:a16="http://schemas.microsoft.com/office/drawing/2014/main" id="{2546CC7B-7E5B-9BA6-5F16-5134248F246C}"/>
              </a:ext>
            </a:extLst>
          </p:cNvPr>
          <p:cNvSpPr/>
          <p:nvPr/>
        </p:nvSpPr>
        <p:spPr>
          <a:xfrm>
            <a:off x="999168" y="239612"/>
            <a:ext cx="5971258" cy="4553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585"/>
              </a:lnSpc>
            </a:pPr>
            <a:r>
              <a:rPr lang="en-US" sz="2600" b="1" dirty="0">
                <a:solidFill>
                  <a:srgbClr val="231F20"/>
                </a:solidFill>
                <a:latin typeface="Calibri"/>
                <a:ea typeface="Urbanist Bold"/>
                <a:cs typeface="Urbanist Bold" pitchFamily="34" charset="-120"/>
              </a:rPr>
              <a:t>AUTOMAÇÃO FÓRMULA 70/30</a:t>
            </a:r>
            <a:endParaRPr lang="en-US" sz="2600" b="1" dirty="0">
              <a:latin typeface="Calibri"/>
              <a:ea typeface="Urbanist Bold"/>
              <a:cs typeface="Calibri"/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8D6DF2FB-82F9-496C-F72F-0A52DD6CE909}"/>
              </a:ext>
            </a:extLst>
          </p:cNvPr>
          <p:cNvSpPr txBox="1"/>
          <p:nvPr/>
        </p:nvSpPr>
        <p:spPr>
          <a:xfrm>
            <a:off x="1847557" y="5935520"/>
            <a:ext cx="8496886" cy="3488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>
            <a:defPPr>
              <a:defRPr lang="pt-BR"/>
            </a:defPPr>
            <a:lvl1pPr algn="ctr">
              <a:defRPr sz="1600">
                <a:solidFill>
                  <a:srgbClr val="000000"/>
                </a:solidFill>
                <a:cs typeface="Calibri"/>
              </a:defRPr>
            </a:lvl1pPr>
          </a:lstStyle>
          <a:p>
            <a:r>
              <a:rPr lang="pt-BR" b="1" dirty="0"/>
              <a:t>Automação sem processo definido é a receita do insucesso!</a:t>
            </a:r>
          </a:p>
        </p:txBody>
      </p:sp>
      <p:pic>
        <p:nvPicPr>
          <p:cNvPr id="1026" name="Picture 2" descr="La regla Buffet del 70/30 — Steemit">
            <a:extLst>
              <a:ext uri="{FF2B5EF4-FFF2-40B4-BE49-F238E27FC236}">
                <a16:creationId xmlns:a16="http://schemas.microsoft.com/office/drawing/2014/main" id="{A3683758-662F-4C2B-3E59-3D33E3CF63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5702" y="1978702"/>
            <a:ext cx="2900596" cy="2900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Balão de Pensamento: Nuvem 1">
            <a:extLst>
              <a:ext uri="{FF2B5EF4-FFF2-40B4-BE49-F238E27FC236}">
                <a16:creationId xmlns:a16="http://schemas.microsoft.com/office/drawing/2014/main" id="{8D843869-8336-82AF-51DA-4A96EE985927}"/>
              </a:ext>
            </a:extLst>
          </p:cNvPr>
          <p:cNvSpPr/>
          <p:nvPr/>
        </p:nvSpPr>
        <p:spPr>
          <a:xfrm>
            <a:off x="8545414" y="4094856"/>
            <a:ext cx="2881726" cy="1498733"/>
          </a:xfrm>
          <a:prstGeom prst="cloudCallout">
            <a:avLst>
              <a:gd name="adj1" fmla="val -94409"/>
              <a:gd name="adj2" fmla="val -16216"/>
            </a:avLst>
          </a:prstGeom>
          <a:solidFill>
            <a:srgbClr val="C00000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b="1" dirty="0">
                <a:solidFill>
                  <a:schemeClr val="lt1"/>
                </a:solidFill>
              </a:rPr>
              <a:t>Desenvolvimento da Automação</a:t>
            </a:r>
          </a:p>
        </p:txBody>
      </p:sp>
      <p:sp>
        <p:nvSpPr>
          <p:cNvPr id="6" name="Balão de Pensamento: Nuvem 5">
            <a:extLst>
              <a:ext uri="{FF2B5EF4-FFF2-40B4-BE49-F238E27FC236}">
                <a16:creationId xmlns:a16="http://schemas.microsoft.com/office/drawing/2014/main" id="{7A4097C3-362E-F36B-B3E3-CFB4136FEE1C}"/>
              </a:ext>
            </a:extLst>
          </p:cNvPr>
          <p:cNvSpPr/>
          <p:nvPr/>
        </p:nvSpPr>
        <p:spPr>
          <a:xfrm>
            <a:off x="1285981" y="1489724"/>
            <a:ext cx="2698816" cy="1498733"/>
          </a:xfrm>
          <a:prstGeom prst="cloudCallout">
            <a:avLst>
              <a:gd name="adj1" fmla="val 80465"/>
              <a:gd name="adj2" fmla="val 61619"/>
            </a:avLst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b="1" dirty="0">
                <a:solidFill>
                  <a:schemeClr val="lt1"/>
                </a:solidFill>
              </a:rPr>
              <a:t>Entendimento do Negócio</a:t>
            </a:r>
          </a:p>
        </p:txBody>
      </p:sp>
      <p:pic>
        <p:nvPicPr>
          <p:cNvPr id="7" name="Imagem 6" descr="Logotipo&#10;&#10;Descrição gerada automaticamente">
            <a:extLst>
              <a:ext uri="{FF2B5EF4-FFF2-40B4-BE49-F238E27FC236}">
                <a16:creationId xmlns:a16="http://schemas.microsoft.com/office/drawing/2014/main" id="{F760E9F7-06DA-C18C-19BB-090E760DB6F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6012" y="6283037"/>
            <a:ext cx="1473108" cy="407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495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" grpId="0" animBg="1"/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A2614A-D1AC-C591-BBFF-48EDAACA48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preencoded.png">
            <a:extLst>
              <a:ext uri="{FF2B5EF4-FFF2-40B4-BE49-F238E27FC236}">
                <a16:creationId xmlns:a16="http://schemas.microsoft.com/office/drawing/2014/main" id="{EF5BCE49-EEC6-EF1F-52A4-FB6F0F180C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0" y="0"/>
            <a:ext cx="360448" cy="3718307"/>
          </a:xfrm>
          <a:prstGeom prst="rect">
            <a:avLst/>
          </a:prstGeom>
        </p:spPr>
      </p:pic>
      <p:sp>
        <p:nvSpPr>
          <p:cNvPr id="5" name="Text 1">
            <a:extLst>
              <a:ext uri="{FF2B5EF4-FFF2-40B4-BE49-F238E27FC236}">
                <a16:creationId xmlns:a16="http://schemas.microsoft.com/office/drawing/2014/main" id="{2546CC7B-7E5B-9BA6-5F16-5134248F246C}"/>
              </a:ext>
            </a:extLst>
          </p:cNvPr>
          <p:cNvSpPr/>
          <p:nvPr/>
        </p:nvSpPr>
        <p:spPr>
          <a:xfrm>
            <a:off x="999168" y="239612"/>
            <a:ext cx="4692149" cy="4553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585"/>
              </a:lnSpc>
            </a:pPr>
            <a:r>
              <a:rPr lang="en-US" sz="2600" b="1" dirty="0">
                <a:solidFill>
                  <a:srgbClr val="231F20"/>
                </a:solidFill>
                <a:latin typeface="Calibri"/>
                <a:ea typeface="Urbanist Bold"/>
                <a:cs typeface="Urbanist Bold" pitchFamily="34" charset="-120"/>
              </a:rPr>
              <a:t>ETAPAS DA AUTOMAÇÃO</a:t>
            </a:r>
            <a:endParaRPr lang="en-US" sz="2600" b="1" dirty="0">
              <a:latin typeface="Calibri"/>
              <a:ea typeface="Urbanist Bold"/>
              <a:cs typeface="Calibri"/>
            </a:endParaRPr>
          </a:p>
        </p:txBody>
      </p:sp>
      <p:sp>
        <p:nvSpPr>
          <p:cNvPr id="11" name="Text 3">
            <a:extLst>
              <a:ext uri="{FF2B5EF4-FFF2-40B4-BE49-F238E27FC236}">
                <a16:creationId xmlns:a16="http://schemas.microsoft.com/office/drawing/2014/main" id="{416FCD45-9C07-4982-472C-3EE27EFA6197}"/>
              </a:ext>
            </a:extLst>
          </p:cNvPr>
          <p:cNvSpPr/>
          <p:nvPr/>
        </p:nvSpPr>
        <p:spPr>
          <a:xfrm>
            <a:off x="10332847" y="5650733"/>
            <a:ext cx="992813" cy="11382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ts val="1948"/>
              </a:lnSpc>
              <a:spcAft>
                <a:spcPts val="448"/>
              </a:spcAft>
            </a:pPr>
            <a:r>
              <a:rPr lang="en-US" sz="1195" kern="0" spc="24">
                <a:solidFill>
                  <a:srgbClr val="FFFFFF"/>
                </a:solidFill>
                <a:latin typeface="Urbanist SemiBold" pitchFamily="34" charset="0"/>
                <a:ea typeface="Urbanist SemiBold" pitchFamily="34" charset="-122"/>
                <a:cs typeface="Urbanist SemiBold" pitchFamily="34" charset="-120"/>
              </a:rPr>
              <a:t>TECNOLOGIA</a:t>
            </a:r>
            <a:endParaRPr lang="en-US" sz="1195"/>
          </a:p>
        </p:txBody>
      </p:sp>
      <p:grpSp>
        <p:nvGrpSpPr>
          <p:cNvPr id="37" name="Agrupar 36">
            <a:extLst>
              <a:ext uri="{FF2B5EF4-FFF2-40B4-BE49-F238E27FC236}">
                <a16:creationId xmlns:a16="http://schemas.microsoft.com/office/drawing/2014/main" id="{02610A98-F96D-00C8-31B5-02E5B8E8DED3}"/>
              </a:ext>
            </a:extLst>
          </p:cNvPr>
          <p:cNvGrpSpPr/>
          <p:nvPr/>
        </p:nvGrpSpPr>
        <p:grpSpPr>
          <a:xfrm>
            <a:off x="1070546" y="1294416"/>
            <a:ext cx="10050907" cy="3119600"/>
            <a:chOff x="1070546" y="1294416"/>
            <a:chExt cx="10050907" cy="3119600"/>
          </a:xfrm>
        </p:grpSpPr>
        <p:grpSp>
          <p:nvGrpSpPr>
            <p:cNvPr id="7" name="Agrupar 6">
              <a:extLst>
                <a:ext uri="{FF2B5EF4-FFF2-40B4-BE49-F238E27FC236}">
                  <a16:creationId xmlns:a16="http://schemas.microsoft.com/office/drawing/2014/main" id="{D05671A1-EE5B-BD48-A39B-3200DED2AAFB}"/>
                </a:ext>
              </a:extLst>
            </p:cNvPr>
            <p:cNvGrpSpPr/>
            <p:nvPr/>
          </p:nvGrpSpPr>
          <p:grpSpPr>
            <a:xfrm>
              <a:off x="1070546" y="1294416"/>
              <a:ext cx="10050906" cy="3119600"/>
              <a:chOff x="1034318" y="1226301"/>
              <a:chExt cx="10050906" cy="3119600"/>
            </a:xfrm>
          </p:grpSpPr>
          <p:sp>
            <p:nvSpPr>
              <p:cNvPr id="8" name="Forma em L 7">
                <a:extLst>
                  <a:ext uri="{FF2B5EF4-FFF2-40B4-BE49-F238E27FC236}">
                    <a16:creationId xmlns:a16="http://schemas.microsoft.com/office/drawing/2014/main" id="{B56750F3-5285-DB4D-77A9-2EF8179BD98A}"/>
                  </a:ext>
                </a:extLst>
              </p:cNvPr>
              <p:cNvSpPr/>
              <p:nvPr/>
            </p:nvSpPr>
            <p:spPr>
              <a:xfrm rot="5400000">
                <a:off x="1557101" y="2515226"/>
                <a:ext cx="1307892" cy="2353457"/>
              </a:xfrm>
              <a:prstGeom prst="corner">
                <a:avLst>
                  <a:gd name="adj1" fmla="val 19048"/>
                  <a:gd name="adj2" fmla="val 18547"/>
                </a:avLst>
              </a:prstGeom>
              <a:solidFill>
                <a:srgbClr val="0033C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9" name="Forma em L 8">
                <a:extLst>
                  <a:ext uri="{FF2B5EF4-FFF2-40B4-BE49-F238E27FC236}">
                    <a16:creationId xmlns:a16="http://schemas.microsoft.com/office/drawing/2014/main" id="{C9DCB4DD-A302-6C73-6EBC-C07A1D139895}"/>
                  </a:ext>
                </a:extLst>
              </p:cNvPr>
              <p:cNvSpPr/>
              <p:nvPr/>
            </p:nvSpPr>
            <p:spPr>
              <a:xfrm rot="5400000">
                <a:off x="4122918" y="1924988"/>
                <a:ext cx="1307892" cy="2353457"/>
              </a:xfrm>
              <a:prstGeom prst="corner">
                <a:avLst>
                  <a:gd name="adj1" fmla="val 19048"/>
                  <a:gd name="adj2" fmla="val 18547"/>
                </a:avLst>
              </a:prstGeom>
              <a:solidFill>
                <a:srgbClr val="0033C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0" name="Forma em L 9">
                <a:extLst>
                  <a:ext uri="{FF2B5EF4-FFF2-40B4-BE49-F238E27FC236}">
                    <a16:creationId xmlns:a16="http://schemas.microsoft.com/office/drawing/2014/main" id="{91ADB03C-A499-FD47-5E1C-11205FB2755B}"/>
                  </a:ext>
                </a:extLst>
              </p:cNvPr>
              <p:cNvSpPr/>
              <p:nvPr/>
            </p:nvSpPr>
            <p:spPr>
              <a:xfrm rot="5400000">
                <a:off x="6688735" y="1319167"/>
                <a:ext cx="1307892" cy="2353457"/>
              </a:xfrm>
              <a:prstGeom prst="corner">
                <a:avLst>
                  <a:gd name="adj1" fmla="val 19048"/>
                  <a:gd name="adj2" fmla="val 18547"/>
                </a:avLst>
              </a:prstGeom>
              <a:solidFill>
                <a:srgbClr val="0033C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2" name="Forma em L 11">
                <a:extLst>
                  <a:ext uri="{FF2B5EF4-FFF2-40B4-BE49-F238E27FC236}">
                    <a16:creationId xmlns:a16="http://schemas.microsoft.com/office/drawing/2014/main" id="{51B55A5B-C7A9-0A86-6F79-718DCEFFB9CC}"/>
                  </a:ext>
                </a:extLst>
              </p:cNvPr>
              <p:cNvSpPr/>
              <p:nvPr/>
            </p:nvSpPr>
            <p:spPr>
              <a:xfrm rot="5400000">
                <a:off x="9254550" y="703518"/>
                <a:ext cx="1307892" cy="2353457"/>
              </a:xfrm>
              <a:prstGeom prst="corner">
                <a:avLst>
                  <a:gd name="adj1" fmla="val 19048"/>
                  <a:gd name="adj2" fmla="val 18547"/>
                </a:avLst>
              </a:prstGeom>
              <a:solidFill>
                <a:srgbClr val="0033C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" name="Triângulo Retângulo 12">
                <a:extLst>
                  <a:ext uri="{FF2B5EF4-FFF2-40B4-BE49-F238E27FC236}">
                    <a16:creationId xmlns:a16="http://schemas.microsoft.com/office/drawing/2014/main" id="{418395B8-D420-C271-2D42-661CF3AB0852}"/>
                  </a:ext>
                </a:extLst>
              </p:cNvPr>
              <p:cNvSpPr/>
              <p:nvPr/>
            </p:nvSpPr>
            <p:spPr>
              <a:xfrm rot="16200000">
                <a:off x="3007401" y="2412167"/>
                <a:ext cx="344774" cy="415977"/>
              </a:xfrm>
              <a:prstGeom prst="rtTriangle">
                <a:avLst/>
              </a:prstGeom>
              <a:solidFill>
                <a:srgbClr val="E3123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4" name="Triângulo Retângulo 13">
                <a:extLst>
                  <a:ext uri="{FF2B5EF4-FFF2-40B4-BE49-F238E27FC236}">
                    <a16:creationId xmlns:a16="http://schemas.microsoft.com/office/drawing/2014/main" id="{971CC2F2-73DE-FB65-8021-8F61AC30484B}"/>
                  </a:ext>
                </a:extLst>
              </p:cNvPr>
              <p:cNvSpPr/>
              <p:nvPr/>
            </p:nvSpPr>
            <p:spPr>
              <a:xfrm rot="16200000">
                <a:off x="5573218" y="1810940"/>
                <a:ext cx="344774" cy="415977"/>
              </a:xfrm>
              <a:prstGeom prst="rtTriangle">
                <a:avLst/>
              </a:prstGeom>
              <a:solidFill>
                <a:srgbClr val="E3123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5" name="Triângulo Retângulo 14">
                <a:extLst>
                  <a:ext uri="{FF2B5EF4-FFF2-40B4-BE49-F238E27FC236}">
                    <a16:creationId xmlns:a16="http://schemas.microsoft.com/office/drawing/2014/main" id="{B268E846-91FF-2733-3D35-9CCD17C11FD2}"/>
                  </a:ext>
                </a:extLst>
              </p:cNvPr>
              <p:cNvSpPr/>
              <p:nvPr/>
            </p:nvSpPr>
            <p:spPr>
              <a:xfrm rot="16200000">
                <a:off x="8153401" y="1206741"/>
                <a:ext cx="344774" cy="415977"/>
              </a:xfrm>
              <a:prstGeom prst="rtTriangle">
                <a:avLst/>
              </a:prstGeom>
              <a:solidFill>
                <a:srgbClr val="E3123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6" name="CaixaDeTexto 15">
              <a:extLst>
                <a:ext uri="{FF2B5EF4-FFF2-40B4-BE49-F238E27FC236}">
                  <a16:creationId xmlns:a16="http://schemas.microsoft.com/office/drawing/2014/main" id="{509F33AE-BBBA-34AB-5412-65ED95C394F1}"/>
                </a:ext>
              </a:extLst>
            </p:cNvPr>
            <p:cNvSpPr txBox="1"/>
            <p:nvPr/>
          </p:nvSpPr>
          <p:spPr>
            <a:xfrm>
              <a:off x="1310390" y="3362113"/>
              <a:ext cx="2113614" cy="10464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600" b="1" dirty="0" err="1">
                  <a:latin typeface="Calibri" panose="020F0502020204030204" pitchFamily="34" charset="0"/>
                  <a:cs typeface="Calibri" panose="020F0502020204030204" pitchFamily="34" charset="0"/>
                </a:rPr>
                <a:t>Robotic</a:t>
              </a:r>
              <a:endParaRPr lang="pt-BR" sz="1600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r>
                <a:rPr lang="pt-BR" sz="1600" b="1" dirty="0">
                  <a:latin typeface="Calibri" panose="020F0502020204030204" pitchFamily="34" charset="0"/>
                  <a:cs typeface="Calibri" panose="020F0502020204030204" pitchFamily="34" charset="0"/>
                </a:rPr>
                <a:t>Desktop</a:t>
              </a:r>
            </a:p>
            <a:p>
              <a:r>
                <a:rPr lang="pt-BR" sz="1600" b="1" dirty="0">
                  <a:latin typeface="Calibri" panose="020F0502020204030204" pitchFamily="34" charset="0"/>
                  <a:cs typeface="Calibri" panose="020F0502020204030204" pitchFamily="34" charset="0"/>
                </a:rPr>
                <a:t>Automation</a:t>
              </a:r>
            </a:p>
            <a:p>
              <a:r>
                <a:rPr lang="pt-BR" sz="1400" i="1" dirty="0">
                  <a:latin typeface="Calibri" panose="020F0502020204030204" pitchFamily="34" charset="0"/>
                  <a:cs typeface="Calibri" panose="020F0502020204030204" pitchFamily="34" charset="0"/>
                </a:rPr>
                <a:t>com intervenção manual</a:t>
              </a:r>
            </a:p>
          </p:txBody>
        </p:sp>
        <p:sp>
          <p:nvSpPr>
            <p:cNvPr id="17" name="CaixaDeTexto 16">
              <a:extLst>
                <a:ext uri="{FF2B5EF4-FFF2-40B4-BE49-F238E27FC236}">
                  <a16:creationId xmlns:a16="http://schemas.microsoft.com/office/drawing/2014/main" id="{1E92687D-25D7-1976-DC71-DEAB6EA35E3E}"/>
                </a:ext>
              </a:extLst>
            </p:cNvPr>
            <p:cNvSpPr txBox="1"/>
            <p:nvPr/>
          </p:nvSpPr>
          <p:spPr>
            <a:xfrm>
              <a:off x="3876207" y="2731171"/>
              <a:ext cx="2113614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600" b="1" dirty="0" err="1">
                  <a:latin typeface="Calibri" panose="020F0502020204030204" pitchFamily="34" charset="0"/>
                  <a:cs typeface="Calibri" panose="020F0502020204030204" pitchFamily="34" charset="0"/>
                </a:rPr>
                <a:t>Robotic</a:t>
              </a:r>
              <a:endParaRPr lang="pt-BR" sz="1600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r>
                <a:rPr lang="pt-BR" sz="1600" b="1" dirty="0" err="1">
                  <a:latin typeface="Calibri" panose="020F0502020204030204" pitchFamily="34" charset="0"/>
                  <a:cs typeface="Calibri" panose="020F0502020204030204" pitchFamily="34" charset="0"/>
                </a:rPr>
                <a:t>Process</a:t>
              </a:r>
              <a:endParaRPr lang="pt-BR" sz="1600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r>
                <a:rPr lang="pt-BR" sz="1600" b="1" dirty="0">
                  <a:latin typeface="Calibri" panose="020F0502020204030204" pitchFamily="34" charset="0"/>
                  <a:cs typeface="Calibri" panose="020F0502020204030204" pitchFamily="34" charset="0"/>
                </a:rPr>
                <a:t>Automation</a:t>
              </a:r>
            </a:p>
            <a:p>
              <a:r>
                <a:rPr lang="pt-BR" sz="1400" i="1" dirty="0">
                  <a:latin typeface="Calibri" panose="020F0502020204030204" pitchFamily="34" charset="0"/>
                  <a:cs typeface="Calibri" panose="020F0502020204030204" pitchFamily="34" charset="0"/>
                </a:rPr>
                <a:t>com gatilhos digitais e autosserviço</a:t>
              </a:r>
            </a:p>
          </p:txBody>
        </p:sp>
        <p:sp>
          <p:nvSpPr>
            <p:cNvPr id="18" name="CaixaDeTexto 17">
              <a:extLst>
                <a:ext uri="{FF2B5EF4-FFF2-40B4-BE49-F238E27FC236}">
                  <a16:creationId xmlns:a16="http://schemas.microsoft.com/office/drawing/2014/main" id="{E93B77D9-4F3A-81E8-D260-74E1E7AD29B8}"/>
                </a:ext>
              </a:extLst>
            </p:cNvPr>
            <p:cNvSpPr txBox="1"/>
            <p:nvPr/>
          </p:nvSpPr>
          <p:spPr>
            <a:xfrm>
              <a:off x="6442024" y="2149906"/>
              <a:ext cx="211361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600" b="1" dirty="0">
                  <a:latin typeface="Calibri" panose="020F0502020204030204" pitchFamily="34" charset="0"/>
                  <a:cs typeface="Calibri" panose="020F0502020204030204" pitchFamily="34" charset="0"/>
                </a:rPr>
                <a:t>Machine</a:t>
              </a:r>
            </a:p>
            <a:p>
              <a:r>
                <a:rPr lang="pt-BR" sz="1600" b="1" dirty="0">
                  <a:latin typeface="Calibri" panose="020F0502020204030204" pitchFamily="34" charset="0"/>
                  <a:cs typeface="Calibri" panose="020F0502020204030204" pitchFamily="34" charset="0"/>
                </a:rPr>
                <a:t>Learning</a:t>
              </a:r>
            </a:p>
            <a:p>
              <a:r>
                <a:rPr lang="pt-BR" sz="1400" i="1" dirty="0">
                  <a:latin typeface="Calibri" panose="020F0502020204030204" pitchFamily="34" charset="0"/>
                  <a:cs typeface="Calibri" panose="020F0502020204030204" pitchFamily="34" charset="0"/>
                </a:rPr>
                <a:t>com análises prescritivas e decisões de máquinas</a:t>
              </a:r>
            </a:p>
          </p:txBody>
        </p:sp>
        <p:sp>
          <p:nvSpPr>
            <p:cNvPr id="19" name="CaixaDeTexto 18">
              <a:extLst>
                <a:ext uri="{FF2B5EF4-FFF2-40B4-BE49-F238E27FC236}">
                  <a16:creationId xmlns:a16="http://schemas.microsoft.com/office/drawing/2014/main" id="{0F01FF46-2538-0C57-2131-1B7B2F888A27}"/>
                </a:ext>
              </a:extLst>
            </p:cNvPr>
            <p:cNvSpPr txBox="1"/>
            <p:nvPr/>
          </p:nvSpPr>
          <p:spPr>
            <a:xfrm>
              <a:off x="9007839" y="1532304"/>
              <a:ext cx="211361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600" b="1" dirty="0">
                  <a:latin typeface="Calibri" panose="020F0502020204030204" pitchFamily="34" charset="0"/>
                  <a:cs typeface="Calibri" panose="020F0502020204030204" pitchFamily="34" charset="0"/>
                </a:rPr>
                <a:t>Inteligência</a:t>
              </a:r>
            </a:p>
            <a:p>
              <a:r>
                <a:rPr lang="pt-BR" sz="1600" b="1" dirty="0">
                  <a:latin typeface="Calibri" panose="020F0502020204030204" pitchFamily="34" charset="0"/>
                  <a:cs typeface="Calibri" panose="020F0502020204030204" pitchFamily="34" charset="0"/>
                </a:rPr>
                <a:t>Artificial</a:t>
              </a:r>
            </a:p>
            <a:p>
              <a:r>
                <a:rPr lang="pt-BR" sz="1400" i="1" dirty="0">
                  <a:latin typeface="Calibri" panose="020F0502020204030204" pitchFamily="34" charset="0"/>
                  <a:cs typeface="Calibri" panose="020F0502020204030204" pitchFamily="34" charset="0"/>
                </a:rPr>
                <a:t>com análises dedutivas e generativas</a:t>
              </a:r>
            </a:p>
          </p:txBody>
        </p:sp>
      </p:grpSp>
      <p:grpSp>
        <p:nvGrpSpPr>
          <p:cNvPr id="39" name="Agrupar 38">
            <a:extLst>
              <a:ext uri="{FF2B5EF4-FFF2-40B4-BE49-F238E27FC236}">
                <a16:creationId xmlns:a16="http://schemas.microsoft.com/office/drawing/2014/main" id="{2A17F5E4-9219-3903-EC9F-1B1A630DB032}"/>
              </a:ext>
            </a:extLst>
          </p:cNvPr>
          <p:cNvGrpSpPr/>
          <p:nvPr/>
        </p:nvGrpSpPr>
        <p:grpSpPr>
          <a:xfrm>
            <a:off x="2367197" y="273990"/>
            <a:ext cx="7717179" cy="2212830"/>
            <a:chOff x="2367197" y="273990"/>
            <a:chExt cx="7717179" cy="2212830"/>
          </a:xfrm>
        </p:grpSpPr>
        <p:grpSp>
          <p:nvGrpSpPr>
            <p:cNvPr id="38" name="Agrupar 37">
              <a:extLst>
                <a:ext uri="{FF2B5EF4-FFF2-40B4-BE49-F238E27FC236}">
                  <a16:creationId xmlns:a16="http://schemas.microsoft.com/office/drawing/2014/main" id="{29B33730-EC62-C21F-7104-0D1DCDA9F8ED}"/>
                </a:ext>
              </a:extLst>
            </p:cNvPr>
            <p:cNvGrpSpPr/>
            <p:nvPr/>
          </p:nvGrpSpPr>
          <p:grpSpPr>
            <a:xfrm>
              <a:off x="2367197" y="925447"/>
              <a:ext cx="6400798" cy="1561373"/>
              <a:chOff x="2367197" y="925447"/>
              <a:chExt cx="6400798" cy="1561373"/>
            </a:xfrm>
          </p:grpSpPr>
          <p:cxnSp>
            <p:nvCxnSpPr>
              <p:cNvPr id="20" name="Conector de Seta Reta 19">
                <a:extLst>
                  <a:ext uri="{FF2B5EF4-FFF2-40B4-BE49-F238E27FC236}">
                    <a16:creationId xmlns:a16="http://schemas.microsoft.com/office/drawing/2014/main" id="{AAABC65E-DE1C-742E-A9C5-56BF06AB06B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67197" y="925447"/>
                <a:ext cx="6400798" cy="1561373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CaixaDeTexto 20">
                <a:extLst>
                  <a:ext uri="{FF2B5EF4-FFF2-40B4-BE49-F238E27FC236}">
                    <a16:creationId xmlns:a16="http://schemas.microsoft.com/office/drawing/2014/main" id="{EB3A7682-424F-552D-D6F0-3F83D61169F5}"/>
                  </a:ext>
                </a:extLst>
              </p:cNvPr>
              <p:cNvSpPr txBox="1"/>
              <p:nvPr/>
            </p:nvSpPr>
            <p:spPr>
              <a:xfrm rot="20785217">
                <a:off x="3943501" y="1332431"/>
                <a:ext cx="325786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14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Nível do Processamento</a:t>
                </a:r>
              </a:p>
            </p:txBody>
          </p:sp>
        </p:grpSp>
        <p:sp>
          <p:nvSpPr>
            <p:cNvPr id="22" name="CaixaDeTexto 21">
              <a:extLst>
                <a:ext uri="{FF2B5EF4-FFF2-40B4-BE49-F238E27FC236}">
                  <a16:creationId xmlns:a16="http://schemas.microsoft.com/office/drawing/2014/main" id="{E63B6BD5-454E-CD91-0AEA-3E6DB7B5DD4C}"/>
                </a:ext>
              </a:extLst>
            </p:cNvPr>
            <p:cNvSpPr txBox="1"/>
            <p:nvPr/>
          </p:nvSpPr>
          <p:spPr>
            <a:xfrm>
              <a:off x="8798063" y="273990"/>
              <a:ext cx="1286313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400" b="1" dirty="0">
                  <a:latin typeface="Calibri" panose="020F0502020204030204" pitchFamily="34" charset="0"/>
                  <a:cs typeface="Calibri" panose="020F0502020204030204" pitchFamily="34" charset="0"/>
                </a:rPr>
                <a:t>Aumento da </a:t>
              </a:r>
            </a:p>
            <a:p>
              <a:pPr algn="ctr"/>
              <a:r>
                <a:rPr lang="pt-BR" sz="1400" b="1" dirty="0">
                  <a:latin typeface="Calibri" panose="020F0502020204030204" pitchFamily="34" charset="0"/>
                  <a:cs typeface="Calibri" panose="020F0502020204030204" pitchFamily="34" charset="0"/>
                </a:rPr>
                <a:t>Complexidade </a:t>
              </a:r>
            </a:p>
            <a:p>
              <a:pPr algn="ctr"/>
              <a:r>
                <a:rPr lang="pt-BR" sz="1400" b="1" dirty="0">
                  <a:latin typeface="Calibri" panose="020F0502020204030204" pitchFamily="34" charset="0"/>
                  <a:cs typeface="Calibri" panose="020F0502020204030204" pitchFamily="34" charset="0"/>
                </a:rPr>
                <a:t>e Custos </a:t>
              </a:r>
            </a:p>
          </p:txBody>
        </p:sp>
      </p:grpSp>
      <p:grpSp>
        <p:nvGrpSpPr>
          <p:cNvPr id="40" name="Agrupar 39">
            <a:extLst>
              <a:ext uri="{FF2B5EF4-FFF2-40B4-BE49-F238E27FC236}">
                <a16:creationId xmlns:a16="http://schemas.microsoft.com/office/drawing/2014/main" id="{1AF65570-588A-5A81-2875-31D644687501}"/>
              </a:ext>
            </a:extLst>
          </p:cNvPr>
          <p:cNvGrpSpPr/>
          <p:nvPr/>
        </p:nvGrpSpPr>
        <p:grpSpPr>
          <a:xfrm>
            <a:off x="1070544" y="3288321"/>
            <a:ext cx="10050909" cy="2060349"/>
            <a:chOff x="1070544" y="3288321"/>
            <a:chExt cx="10050909" cy="2060349"/>
          </a:xfrm>
        </p:grpSpPr>
        <p:sp>
          <p:nvSpPr>
            <p:cNvPr id="24" name="Chave Esquerda 23">
              <a:extLst>
                <a:ext uri="{FF2B5EF4-FFF2-40B4-BE49-F238E27FC236}">
                  <a16:creationId xmlns:a16="http://schemas.microsoft.com/office/drawing/2014/main" id="{B7386FE5-B8AA-5F27-4E5A-5BB3C5EA7500}"/>
                </a:ext>
              </a:extLst>
            </p:cNvPr>
            <p:cNvSpPr/>
            <p:nvPr/>
          </p:nvSpPr>
          <p:spPr>
            <a:xfrm rot="16200000">
              <a:off x="3250090" y="2293587"/>
              <a:ext cx="560186" cy="4919277"/>
            </a:xfrm>
            <a:prstGeom prst="leftBrac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vert="vert" rtlCol="0" anchor="b" anchorCtr="1"/>
            <a:lstStyle/>
            <a:p>
              <a:pPr algn="ctr"/>
              <a:endParaRPr lang="pt-BR" sz="1400" b="1" dirty="0"/>
            </a:p>
          </p:txBody>
        </p:sp>
        <p:sp>
          <p:nvSpPr>
            <p:cNvPr id="25" name="Chave Esquerda 24">
              <a:extLst>
                <a:ext uri="{FF2B5EF4-FFF2-40B4-BE49-F238E27FC236}">
                  <a16:creationId xmlns:a16="http://schemas.microsoft.com/office/drawing/2014/main" id="{49508B5A-86F9-2F98-ED0C-9ADD8C714688}"/>
                </a:ext>
              </a:extLst>
            </p:cNvPr>
            <p:cNvSpPr/>
            <p:nvPr/>
          </p:nvSpPr>
          <p:spPr>
            <a:xfrm rot="16200000">
              <a:off x="8381722" y="1108775"/>
              <a:ext cx="560186" cy="4919277"/>
            </a:xfrm>
            <a:prstGeom prst="leftBrac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vert="vert" rtlCol="0" anchor="b" anchorCtr="1"/>
            <a:lstStyle/>
            <a:p>
              <a:pPr algn="ctr"/>
              <a:endParaRPr lang="pt-BR" sz="1400" b="1" dirty="0"/>
            </a:p>
          </p:txBody>
        </p:sp>
        <p:sp>
          <p:nvSpPr>
            <p:cNvPr id="28" name="CaixaDeTexto 27">
              <a:extLst>
                <a:ext uri="{FF2B5EF4-FFF2-40B4-BE49-F238E27FC236}">
                  <a16:creationId xmlns:a16="http://schemas.microsoft.com/office/drawing/2014/main" id="{52573F81-4FC8-A888-A5A7-3EF3780FDDD5}"/>
                </a:ext>
              </a:extLst>
            </p:cNvPr>
            <p:cNvSpPr txBox="1"/>
            <p:nvPr/>
          </p:nvSpPr>
          <p:spPr>
            <a:xfrm>
              <a:off x="2145508" y="5040893"/>
              <a:ext cx="28056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b="1" dirty="0"/>
                <a:t>Direcionado a Processos</a:t>
              </a:r>
            </a:p>
          </p:txBody>
        </p:sp>
        <p:sp>
          <p:nvSpPr>
            <p:cNvPr id="29" name="CaixaDeTexto 28">
              <a:extLst>
                <a:ext uri="{FF2B5EF4-FFF2-40B4-BE49-F238E27FC236}">
                  <a16:creationId xmlns:a16="http://schemas.microsoft.com/office/drawing/2014/main" id="{9222B2E2-B8CA-5D89-0A58-5CEDF4F23BEA}"/>
                </a:ext>
              </a:extLst>
            </p:cNvPr>
            <p:cNvSpPr txBox="1"/>
            <p:nvPr/>
          </p:nvSpPr>
          <p:spPr>
            <a:xfrm>
              <a:off x="7279173" y="3909095"/>
              <a:ext cx="28056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b="1" dirty="0"/>
                <a:t>Direcionado a Dados</a:t>
              </a:r>
            </a:p>
          </p:txBody>
        </p:sp>
      </p:grpSp>
      <p:grpSp>
        <p:nvGrpSpPr>
          <p:cNvPr id="41" name="Agrupar 40">
            <a:extLst>
              <a:ext uri="{FF2B5EF4-FFF2-40B4-BE49-F238E27FC236}">
                <a16:creationId xmlns:a16="http://schemas.microsoft.com/office/drawing/2014/main" id="{3AD514BD-8615-E707-929B-22A2DD8260AE}"/>
              </a:ext>
            </a:extLst>
          </p:cNvPr>
          <p:cNvGrpSpPr/>
          <p:nvPr/>
        </p:nvGrpSpPr>
        <p:grpSpPr>
          <a:xfrm>
            <a:off x="1222796" y="5347529"/>
            <a:ext cx="9910629" cy="765669"/>
            <a:chOff x="1222796" y="5347529"/>
            <a:chExt cx="9910629" cy="765669"/>
          </a:xfrm>
        </p:grpSpPr>
        <p:cxnSp>
          <p:nvCxnSpPr>
            <p:cNvPr id="23" name="Conector de Seta Reta 22">
              <a:extLst>
                <a:ext uri="{FF2B5EF4-FFF2-40B4-BE49-F238E27FC236}">
                  <a16:creationId xmlns:a16="http://schemas.microsoft.com/office/drawing/2014/main" id="{BCC2C8EB-A27F-5CDE-2B98-ECBB69195EB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08506" y="5650330"/>
              <a:ext cx="8187339" cy="28493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6" name="Image 21" descr="preencoded.png">
              <a:extLst>
                <a:ext uri="{FF2B5EF4-FFF2-40B4-BE49-F238E27FC236}">
                  <a16:creationId xmlns:a16="http://schemas.microsoft.com/office/drawing/2014/main" id="{1A684E87-FE82-F392-8B12-E26F5456DF4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10426310" y="5403324"/>
              <a:ext cx="455300" cy="384690"/>
            </a:xfrm>
            <a:prstGeom prst="rect">
              <a:avLst/>
            </a:prstGeom>
          </p:spPr>
        </p:pic>
        <p:pic>
          <p:nvPicPr>
            <p:cNvPr id="27" name="Image 6" descr="preencoded.png">
              <a:extLst>
                <a:ext uri="{FF2B5EF4-FFF2-40B4-BE49-F238E27FC236}">
                  <a16:creationId xmlns:a16="http://schemas.microsoft.com/office/drawing/2014/main" id="{5997FED2-25F4-B914-925A-840A0D9E5EB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p:blipFill>
          <p:spPr>
            <a:xfrm>
              <a:off x="1502894" y="5347529"/>
              <a:ext cx="398734" cy="417030"/>
            </a:xfrm>
            <a:prstGeom prst="rect">
              <a:avLst/>
            </a:prstGeom>
          </p:spPr>
        </p:pic>
        <p:sp>
          <p:nvSpPr>
            <p:cNvPr id="31" name="CaixaDeTexto 30">
              <a:extLst>
                <a:ext uri="{FF2B5EF4-FFF2-40B4-BE49-F238E27FC236}">
                  <a16:creationId xmlns:a16="http://schemas.microsoft.com/office/drawing/2014/main" id="{AB160316-2366-E637-596F-7F84058FE1B2}"/>
                </a:ext>
              </a:extLst>
            </p:cNvPr>
            <p:cNvSpPr txBox="1"/>
            <p:nvPr/>
          </p:nvSpPr>
          <p:spPr>
            <a:xfrm>
              <a:off x="1222796" y="5772960"/>
              <a:ext cx="95893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b="1" dirty="0"/>
                <a:t>Intuitivo</a:t>
              </a:r>
            </a:p>
          </p:txBody>
        </p:sp>
        <p:sp>
          <p:nvSpPr>
            <p:cNvPr id="32" name="CaixaDeTexto 31">
              <a:extLst>
                <a:ext uri="{FF2B5EF4-FFF2-40B4-BE49-F238E27FC236}">
                  <a16:creationId xmlns:a16="http://schemas.microsoft.com/office/drawing/2014/main" id="{EF37047D-8BF7-843C-291D-40D1752173EF}"/>
                </a:ext>
              </a:extLst>
            </p:cNvPr>
            <p:cNvSpPr txBox="1"/>
            <p:nvPr/>
          </p:nvSpPr>
          <p:spPr>
            <a:xfrm>
              <a:off x="10174495" y="5805421"/>
              <a:ext cx="95893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b="1" dirty="0"/>
                <a:t>Cognitivo</a:t>
              </a:r>
            </a:p>
          </p:txBody>
        </p:sp>
      </p:grpSp>
      <p:sp>
        <p:nvSpPr>
          <p:cNvPr id="35" name="Retângulo 34">
            <a:extLst>
              <a:ext uri="{FF2B5EF4-FFF2-40B4-BE49-F238E27FC236}">
                <a16:creationId xmlns:a16="http://schemas.microsoft.com/office/drawing/2014/main" id="{6A8CB87E-E4B5-42FC-FAC1-CD2302BF3531}"/>
              </a:ext>
            </a:extLst>
          </p:cNvPr>
          <p:cNvSpPr/>
          <p:nvPr/>
        </p:nvSpPr>
        <p:spPr>
          <a:xfrm>
            <a:off x="3597578" y="1787842"/>
            <a:ext cx="2474005" cy="2534460"/>
          </a:xfrm>
          <a:prstGeom prst="rect">
            <a:avLst/>
          </a:prstGeom>
          <a:solidFill>
            <a:srgbClr val="C00000">
              <a:alpha val="8000"/>
            </a:srgbClr>
          </a:solidFill>
          <a:ln w="285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" name="Imagem 1" descr="Logotipo&#10;&#10;Descrição gerada automaticamente">
            <a:extLst>
              <a:ext uri="{FF2B5EF4-FFF2-40B4-BE49-F238E27FC236}">
                <a16:creationId xmlns:a16="http://schemas.microsoft.com/office/drawing/2014/main" id="{B5E2A08D-66B3-CED2-4D02-E80CC2070D8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6012" y="6283037"/>
            <a:ext cx="1473108" cy="407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326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12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291171" y="1337635"/>
            <a:ext cx="3455857" cy="4051697"/>
          </a:xfrm>
          <a:prstGeom prst="rect">
            <a:avLst/>
          </a:prstGeom>
        </p:spPr>
      </p:pic>
      <p:pic>
        <p:nvPicPr>
          <p:cNvPr id="4" name="Image 0" descr="preencoded.png">
            <a:extLst>
              <a:ext uri="{FF2B5EF4-FFF2-40B4-BE49-F238E27FC236}">
                <a16:creationId xmlns:a16="http://schemas.microsoft.com/office/drawing/2014/main" id="{AE605B9D-BDE4-E493-29FA-EC84525227E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0" y="0"/>
            <a:ext cx="360448" cy="3718307"/>
          </a:xfrm>
          <a:prstGeom prst="rect">
            <a:avLst/>
          </a:prstGeom>
        </p:spPr>
      </p:pic>
      <p:pic>
        <p:nvPicPr>
          <p:cNvPr id="2" name="Image 2" descr="preencoded.png">
            <a:extLst>
              <a:ext uri="{FF2B5EF4-FFF2-40B4-BE49-F238E27FC236}">
                <a16:creationId xmlns:a16="http://schemas.microsoft.com/office/drawing/2014/main" id="{C4D932E2-6656-4455-5603-0838EE1A8822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8050002" y="1713526"/>
            <a:ext cx="2384124" cy="3806839"/>
          </a:xfrm>
          <a:prstGeom prst="rect">
            <a:avLst/>
          </a:prstGeom>
        </p:spPr>
      </p:pic>
      <p:sp>
        <p:nvSpPr>
          <p:cNvPr id="6" name="Text 1">
            <a:extLst>
              <a:ext uri="{FF2B5EF4-FFF2-40B4-BE49-F238E27FC236}">
                <a16:creationId xmlns:a16="http://schemas.microsoft.com/office/drawing/2014/main" id="{9B2C9DA5-199D-76F9-AD90-AAF3CD6AF340}"/>
              </a:ext>
            </a:extLst>
          </p:cNvPr>
          <p:cNvSpPr/>
          <p:nvPr/>
        </p:nvSpPr>
        <p:spPr>
          <a:xfrm>
            <a:off x="967519" y="2180079"/>
            <a:ext cx="6108530" cy="97384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Calibri"/>
                <a:ea typeface="Urbanist Bold"/>
                <a:cs typeface="Calibri"/>
              </a:rPr>
              <a:t>RPA</a:t>
            </a:r>
          </a:p>
          <a:p>
            <a:pPr algn="ctr"/>
            <a:r>
              <a:rPr lang="en-US" sz="3600" b="1" dirty="0">
                <a:solidFill>
                  <a:schemeClr val="bg1"/>
                </a:solidFill>
                <a:latin typeface="Calibri"/>
                <a:ea typeface="Urbanist Bold"/>
                <a:cs typeface="Calibri"/>
              </a:rPr>
              <a:t>Robotic Process Automation</a:t>
            </a:r>
          </a:p>
        </p:txBody>
      </p:sp>
      <p:sp>
        <p:nvSpPr>
          <p:cNvPr id="7" name="Text 2">
            <a:extLst>
              <a:ext uri="{FF2B5EF4-FFF2-40B4-BE49-F238E27FC236}">
                <a16:creationId xmlns:a16="http://schemas.microsoft.com/office/drawing/2014/main" id="{6566ED22-B47B-0BF9-32CC-444AD9F6C307}"/>
              </a:ext>
            </a:extLst>
          </p:cNvPr>
          <p:cNvSpPr/>
          <p:nvPr/>
        </p:nvSpPr>
        <p:spPr>
          <a:xfrm>
            <a:off x="1049279" y="4256215"/>
            <a:ext cx="5945009" cy="6070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2390"/>
              </a:lnSpc>
            </a:pPr>
            <a:r>
              <a:rPr lang="pt-BR" sz="2400" b="1" dirty="0">
                <a:solidFill>
                  <a:srgbClr val="F2EFEC"/>
                </a:solidFill>
                <a:latin typeface="Calibri"/>
                <a:ea typeface="Roboto Medium"/>
                <a:cs typeface="Roboto Medium"/>
              </a:rPr>
              <a:t>Por um ponto de vista diferente! </a:t>
            </a:r>
            <a:endParaRPr lang="en-US" sz="2400" b="1" dirty="0">
              <a:latin typeface="Calibri"/>
              <a:ea typeface="Roboto Medium"/>
              <a:cs typeface="Roboto Medium"/>
            </a:endParaRPr>
          </a:p>
        </p:txBody>
      </p:sp>
      <p:pic>
        <p:nvPicPr>
          <p:cNvPr id="8" name="Picture 4" descr="Grupo Casas Bahia – DNR Digital">
            <a:extLst>
              <a:ext uri="{FF2B5EF4-FFF2-40B4-BE49-F238E27FC236}">
                <a16:creationId xmlns:a16="http://schemas.microsoft.com/office/drawing/2014/main" id="{CFDC03BB-433B-95F1-A4E2-1B4C6BF42C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6013" y="6268289"/>
            <a:ext cx="1473107" cy="437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12462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A2614A-D1AC-C591-BBFF-48EDAACA48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3">
            <a:extLst>
              <a:ext uri="{FF2B5EF4-FFF2-40B4-BE49-F238E27FC236}">
                <a16:creationId xmlns:a16="http://schemas.microsoft.com/office/drawing/2014/main" id="{416FCD45-9C07-4982-472C-3EE27EFA6197}"/>
              </a:ext>
            </a:extLst>
          </p:cNvPr>
          <p:cNvSpPr/>
          <p:nvPr/>
        </p:nvSpPr>
        <p:spPr>
          <a:xfrm>
            <a:off x="10332847" y="5939489"/>
            <a:ext cx="992813" cy="11382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ts val="1948"/>
              </a:lnSpc>
              <a:spcAft>
                <a:spcPts val="448"/>
              </a:spcAft>
            </a:pPr>
            <a:r>
              <a:rPr lang="en-US" sz="1195" kern="0" spc="24">
                <a:solidFill>
                  <a:srgbClr val="FFFFFF"/>
                </a:solidFill>
                <a:latin typeface="Urbanist SemiBold" pitchFamily="34" charset="0"/>
                <a:ea typeface="Urbanist SemiBold" pitchFamily="34" charset="-122"/>
                <a:cs typeface="Urbanist SemiBold" pitchFamily="34" charset="-120"/>
              </a:rPr>
              <a:t>TECNOLOGIA</a:t>
            </a:r>
            <a:endParaRPr lang="en-US" sz="1195"/>
          </a:p>
        </p:txBody>
      </p:sp>
      <p:pic>
        <p:nvPicPr>
          <p:cNvPr id="3" name="Image 0" descr="preencoded.png">
            <a:extLst>
              <a:ext uri="{FF2B5EF4-FFF2-40B4-BE49-F238E27FC236}">
                <a16:creationId xmlns:a16="http://schemas.microsoft.com/office/drawing/2014/main" id="{EF5BCE49-EEC6-EF1F-52A4-FB6F0F180C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0" y="0"/>
            <a:ext cx="360448" cy="3718307"/>
          </a:xfrm>
          <a:prstGeom prst="rect">
            <a:avLst/>
          </a:prstGeom>
        </p:spPr>
      </p:pic>
      <p:sp>
        <p:nvSpPr>
          <p:cNvPr id="5" name="Text 1">
            <a:extLst>
              <a:ext uri="{FF2B5EF4-FFF2-40B4-BE49-F238E27FC236}">
                <a16:creationId xmlns:a16="http://schemas.microsoft.com/office/drawing/2014/main" id="{2546CC7B-7E5B-9BA6-5F16-5134248F246C}"/>
              </a:ext>
            </a:extLst>
          </p:cNvPr>
          <p:cNvSpPr/>
          <p:nvPr/>
        </p:nvSpPr>
        <p:spPr>
          <a:xfrm>
            <a:off x="999168" y="239612"/>
            <a:ext cx="7266642" cy="4553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585"/>
              </a:lnSpc>
            </a:pPr>
            <a:r>
              <a:rPr lang="en-US" sz="2600" b="1" dirty="0">
                <a:solidFill>
                  <a:srgbClr val="231F20"/>
                </a:solidFill>
                <a:latin typeface="Calibri"/>
                <a:ea typeface="Urbanist Bold"/>
                <a:cs typeface="Urbanist Bold" pitchFamily="34" charset="-120"/>
              </a:rPr>
              <a:t>HUMANO x ROBÔ</a:t>
            </a:r>
            <a:endParaRPr lang="en-US" sz="2600" b="1" dirty="0">
              <a:latin typeface="Calibri"/>
              <a:ea typeface="Urbanist Bold"/>
              <a:cs typeface="Calibri"/>
            </a:endParaRPr>
          </a:p>
        </p:txBody>
      </p:sp>
      <p:grpSp>
        <p:nvGrpSpPr>
          <p:cNvPr id="45" name="Agrupar 44">
            <a:extLst>
              <a:ext uri="{FF2B5EF4-FFF2-40B4-BE49-F238E27FC236}">
                <a16:creationId xmlns:a16="http://schemas.microsoft.com/office/drawing/2014/main" id="{AB9EA1E5-2CB3-7EAF-9317-3EDCC16D0136}"/>
              </a:ext>
            </a:extLst>
          </p:cNvPr>
          <p:cNvGrpSpPr/>
          <p:nvPr/>
        </p:nvGrpSpPr>
        <p:grpSpPr>
          <a:xfrm>
            <a:off x="4799095" y="2248497"/>
            <a:ext cx="2593810" cy="2469228"/>
            <a:chOff x="3334043" y="3394361"/>
            <a:chExt cx="4043330" cy="3247915"/>
          </a:xfrm>
        </p:grpSpPr>
        <p:sp>
          <p:nvSpPr>
            <p:cNvPr id="42" name="Freeform: Shape 47">
              <a:extLst>
                <a:ext uri="{FF2B5EF4-FFF2-40B4-BE49-F238E27FC236}">
                  <a16:creationId xmlns:a16="http://schemas.microsoft.com/office/drawing/2014/main" id="{9F3A7072-2D4E-76CF-DD04-2BC74D343B44}"/>
                </a:ext>
              </a:extLst>
            </p:cNvPr>
            <p:cNvSpPr/>
            <p:nvPr/>
          </p:nvSpPr>
          <p:spPr>
            <a:xfrm flipH="1">
              <a:off x="3334043" y="3394362"/>
              <a:ext cx="1018516" cy="3233828"/>
            </a:xfrm>
            <a:custGeom>
              <a:avLst/>
              <a:gdLst>
                <a:gd name="connsiteX0" fmla="*/ 1763037 w 3195530"/>
                <a:gd name="connsiteY0" fmla="*/ 2903008 h 10612860"/>
                <a:gd name="connsiteX1" fmla="*/ 1850995 w 3195530"/>
                <a:gd name="connsiteY1" fmla="*/ 3156579 h 10612860"/>
                <a:gd name="connsiteX2" fmla="*/ 1868097 w 3195530"/>
                <a:gd name="connsiteY2" fmla="*/ 2960638 h 10612860"/>
                <a:gd name="connsiteX3" fmla="*/ 1290800 w 3195530"/>
                <a:gd name="connsiteY3" fmla="*/ 0 h 10612860"/>
                <a:gd name="connsiteX4" fmla="*/ 1852755 w 3195530"/>
                <a:gd name="connsiteY4" fmla="*/ 556368 h 10612860"/>
                <a:gd name="connsiteX5" fmla="*/ 1880139 w 3195530"/>
                <a:gd name="connsiteY5" fmla="*/ 826219 h 10612860"/>
                <a:gd name="connsiteX6" fmla="*/ 1800885 w 3195530"/>
                <a:gd name="connsiteY6" fmla="*/ 889179 h 10612860"/>
                <a:gd name="connsiteX7" fmla="*/ 1665029 w 3195530"/>
                <a:gd name="connsiteY7" fmla="*/ 1234718 h 10612860"/>
                <a:gd name="connsiteX8" fmla="*/ 1649096 w 3195530"/>
                <a:gd name="connsiteY8" fmla="*/ 1339123 h 10612860"/>
                <a:gd name="connsiteX9" fmla="*/ 1534696 w 3195530"/>
                <a:gd name="connsiteY9" fmla="*/ 1530388 h 10612860"/>
                <a:gd name="connsiteX10" fmla="*/ 1721540 w 3195530"/>
                <a:gd name="connsiteY10" fmla="*/ 1740863 h 10612860"/>
                <a:gd name="connsiteX11" fmla="*/ 1724957 w 3195530"/>
                <a:gd name="connsiteY11" fmla="*/ 1755132 h 10612860"/>
                <a:gd name="connsiteX12" fmla="*/ 1652304 w 3195530"/>
                <a:gd name="connsiteY12" fmla="*/ 1750313 h 10612860"/>
                <a:gd name="connsiteX13" fmla="*/ 1751358 w 3195530"/>
                <a:gd name="connsiteY13" fmla="*/ 1930550 h 10612860"/>
                <a:gd name="connsiteX14" fmla="*/ 1724957 w 3195530"/>
                <a:gd name="connsiteY14" fmla="*/ 1755132 h 10612860"/>
                <a:gd name="connsiteX15" fmla="*/ 1736291 w 3195530"/>
                <a:gd name="connsiteY15" fmla="*/ 1755884 h 10612860"/>
                <a:gd name="connsiteX16" fmla="*/ 1721540 w 3195530"/>
                <a:gd name="connsiteY16" fmla="*/ 1740863 h 10612860"/>
                <a:gd name="connsiteX17" fmla="*/ 1667880 w 3195530"/>
                <a:gd name="connsiteY17" fmla="*/ 1609649 h 10612860"/>
                <a:gd name="connsiteX18" fmla="*/ 1658106 w 3195530"/>
                <a:gd name="connsiteY18" fmla="*/ 1372022 h 10612860"/>
                <a:gd name="connsiteX19" fmla="*/ 1734509 w 3195530"/>
                <a:gd name="connsiteY19" fmla="*/ 1541309 h 10612860"/>
                <a:gd name="connsiteX20" fmla="*/ 2326647 w 3195530"/>
                <a:gd name="connsiteY20" fmla="*/ 1715111 h 10612860"/>
                <a:gd name="connsiteX21" fmla="*/ 2509435 w 3195530"/>
                <a:gd name="connsiteY21" fmla="*/ 1794736 h 10612860"/>
                <a:gd name="connsiteX22" fmla="*/ 2606453 w 3195530"/>
                <a:gd name="connsiteY22" fmla="*/ 2095611 h 10612860"/>
                <a:gd name="connsiteX23" fmla="*/ 2672829 w 3195530"/>
                <a:gd name="connsiteY23" fmla="*/ 2178119 h 10612860"/>
                <a:gd name="connsiteX24" fmla="*/ 2670233 w 3195530"/>
                <a:gd name="connsiteY24" fmla="*/ 2302646 h 10612860"/>
                <a:gd name="connsiteX25" fmla="*/ 2712685 w 3195530"/>
                <a:gd name="connsiteY25" fmla="*/ 2352064 h 10612860"/>
                <a:gd name="connsiteX26" fmla="*/ 2702149 w 3195530"/>
                <a:gd name="connsiteY26" fmla="*/ 2404747 h 10612860"/>
                <a:gd name="connsiteX27" fmla="*/ 2763128 w 3195530"/>
                <a:gd name="connsiteY27" fmla="*/ 2436539 h 10612860"/>
                <a:gd name="connsiteX28" fmla="*/ 2757987 w 3195530"/>
                <a:gd name="connsiteY28" fmla="*/ 2539216 h 10612860"/>
                <a:gd name="connsiteX29" fmla="*/ 3024915 w 3195530"/>
                <a:gd name="connsiteY29" fmla="*/ 2938542 h 10612860"/>
                <a:gd name="connsiteX30" fmla="*/ 3138120 w 3195530"/>
                <a:gd name="connsiteY30" fmla="*/ 3005297 h 10612860"/>
                <a:gd name="connsiteX31" fmla="*/ 3194723 w 3195530"/>
                <a:gd name="connsiteY31" fmla="*/ 3333739 h 10612860"/>
                <a:gd name="connsiteX32" fmla="*/ 2857806 w 3195530"/>
                <a:gd name="connsiteY32" fmla="*/ 3656225 h 10612860"/>
                <a:gd name="connsiteX33" fmla="*/ 2542420 w 3195530"/>
                <a:gd name="connsiteY33" fmla="*/ 3660305 h 10612860"/>
                <a:gd name="connsiteX34" fmla="*/ 2461079 w 3195530"/>
                <a:gd name="connsiteY34" fmla="*/ 3610217 h 10612860"/>
                <a:gd name="connsiteX35" fmla="*/ 2503020 w 3195530"/>
                <a:gd name="connsiteY35" fmla="*/ 3730889 h 10612860"/>
                <a:gd name="connsiteX36" fmla="*/ 2445357 w 3195530"/>
                <a:gd name="connsiteY36" fmla="*/ 3730903 h 10612860"/>
                <a:gd name="connsiteX37" fmla="*/ 2445357 w 3195530"/>
                <a:gd name="connsiteY37" fmla="*/ 3964866 h 10612860"/>
                <a:gd name="connsiteX38" fmla="*/ 2459686 w 3195530"/>
                <a:gd name="connsiteY38" fmla="*/ 3964866 h 10612860"/>
                <a:gd name="connsiteX39" fmla="*/ 2469021 w 3195530"/>
                <a:gd name="connsiteY39" fmla="*/ 4013875 h 10612860"/>
                <a:gd name="connsiteX40" fmla="*/ 2974950 w 3195530"/>
                <a:gd name="connsiteY40" fmla="*/ 5593332 h 10612860"/>
                <a:gd name="connsiteX41" fmla="*/ 2708419 w 3195530"/>
                <a:gd name="connsiteY41" fmla="*/ 5730659 h 10612860"/>
                <a:gd name="connsiteX42" fmla="*/ 2736752 w 3195530"/>
                <a:gd name="connsiteY42" fmla="*/ 6385004 h 10612860"/>
                <a:gd name="connsiteX43" fmla="*/ 2718427 w 3195530"/>
                <a:gd name="connsiteY43" fmla="*/ 7009774 h 10612860"/>
                <a:gd name="connsiteX44" fmla="*/ 2690545 w 3195530"/>
                <a:gd name="connsiteY44" fmla="*/ 7429203 h 10612860"/>
                <a:gd name="connsiteX45" fmla="*/ 2595054 w 3195530"/>
                <a:gd name="connsiteY45" fmla="*/ 7760350 h 10612860"/>
                <a:gd name="connsiteX46" fmla="*/ 2500175 w 3195530"/>
                <a:gd name="connsiteY46" fmla="*/ 7873515 h 10612860"/>
                <a:gd name="connsiteX47" fmla="*/ 2483431 w 3195530"/>
                <a:gd name="connsiteY47" fmla="*/ 8113645 h 10612860"/>
                <a:gd name="connsiteX48" fmla="*/ 2412136 w 3195530"/>
                <a:gd name="connsiteY48" fmla="*/ 8776730 h 10612860"/>
                <a:gd name="connsiteX49" fmla="*/ 2380366 w 3195530"/>
                <a:gd name="connsiteY49" fmla="*/ 9173347 h 10612860"/>
                <a:gd name="connsiteX50" fmla="*/ 2396889 w 3195530"/>
                <a:gd name="connsiteY50" fmla="*/ 9467957 h 10612860"/>
                <a:gd name="connsiteX51" fmla="*/ 2454833 w 3195530"/>
                <a:gd name="connsiteY51" fmla="*/ 9613145 h 10612860"/>
                <a:gd name="connsiteX52" fmla="*/ 2424209 w 3195530"/>
                <a:gd name="connsiteY52" fmla="*/ 9804339 h 10612860"/>
                <a:gd name="connsiteX53" fmla="*/ 3134866 w 3195530"/>
                <a:gd name="connsiteY53" fmla="*/ 10341562 h 10612860"/>
                <a:gd name="connsiteX54" fmla="*/ 3160024 w 3195530"/>
                <a:gd name="connsiteY54" fmla="*/ 10564964 h 10612860"/>
                <a:gd name="connsiteX55" fmla="*/ 2531417 w 3195530"/>
                <a:gd name="connsiteY55" fmla="*/ 10550290 h 10612860"/>
                <a:gd name="connsiteX56" fmla="*/ 1876236 w 3195530"/>
                <a:gd name="connsiteY56" fmla="*/ 10303490 h 10612860"/>
                <a:gd name="connsiteX57" fmla="*/ 1861870 w 3195530"/>
                <a:gd name="connsiteY57" fmla="*/ 10020777 h 10612860"/>
                <a:gd name="connsiteX58" fmla="*/ 1835213 w 3195530"/>
                <a:gd name="connsiteY58" fmla="*/ 9894183 h 10612860"/>
                <a:gd name="connsiteX59" fmla="*/ 1882681 w 3195530"/>
                <a:gd name="connsiteY59" fmla="*/ 9589781 h 10612860"/>
                <a:gd name="connsiteX60" fmla="*/ 1802386 w 3195530"/>
                <a:gd name="connsiteY60" fmla="*/ 9334796 h 10612860"/>
                <a:gd name="connsiteX61" fmla="*/ 1800887 w 3195530"/>
                <a:gd name="connsiteY61" fmla="*/ 8152789 h 10612860"/>
                <a:gd name="connsiteX62" fmla="*/ 1935942 w 3195530"/>
                <a:gd name="connsiteY62" fmla="*/ 7506024 h 10612860"/>
                <a:gd name="connsiteX63" fmla="*/ 1876110 w 3195530"/>
                <a:gd name="connsiteY63" fmla="*/ 7319701 h 10612860"/>
                <a:gd name="connsiteX64" fmla="*/ 1916465 w 3195530"/>
                <a:gd name="connsiteY64" fmla="*/ 7164091 h 10612860"/>
                <a:gd name="connsiteX65" fmla="*/ 1910193 w 3195530"/>
                <a:gd name="connsiteY65" fmla="*/ 6839348 h 10612860"/>
                <a:gd name="connsiteX66" fmla="*/ 1707813 w 3195530"/>
                <a:gd name="connsiteY66" fmla="*/ 6238651 h 10612860"/>
                <a:gd name="connsiteX67" fmla="*/ 1377613 w 3195530"/>
                <a:gd name="connsiteY67" fmla="*/ 7441295 h 10612860"/>
                <a:gd name="connsiteX68" fmla="*/ 1374660 w 3195530"/>
                <a:gd name="connsiteY68" fmla="*/ 7650818 h 10612860"/>
                <a:gd name="connsiteX69" fmla="*/ 1267540 w 3195530"/>
                <a:gd name="connsiteY69" fmla="*/ 7793055 h 10612860"/>
                <a:gd name="connsiteX70" fmla="*/ 1278558 w 3195530"/>
                <a:gd name="connsiteY70" fmla="*/ 7897618 h 10612860"/>
                <a:gd name="connsiteX71" fmla="*/ 1205942 w 3195530"/>
                <a:gd name="connsiteY71" fmla="*/ 8057305 h 10612860"/>
                <a:gd name="connsiteX72" fmla="*/ 1033520 w 3195530"/>
                <a:gd name="connsiteY72" fmla="*/ 9173347 h 10612860"/>
                <a:gd name="connsiteX73" fmla="*/ 1054274 w 3195530"/>
                <a:gd name="connsiteY73" fmla="*/ 9656724 h 10612860"/>
                <a:gd name="connsiteX74" fmla="*/ 990267 w 3195530"/>
                <a:gd name="connsiteY74" fmla="*/ 10063276 h 10612860"/>
                <a:gd name="connsiteX75" fmla="*/ 1368683 w 3195530"/>
                <a:gd name="connsiteY75" fmla="*/ 10442252 h 10612860"/>
                <a:gd name="connsiteX76" fmla="*/ 918876 w 3195530"/>
                <a:gd name="connsiteY76" fmla="*/ 10600044 h 10612860"/>
                <a:gd name="connsiteX77" fmla="*/ 474779 w 3195530"/>
                <a:gd name="connsiteY77" fmla="*/ 10287718 h 10612860"/>
                <a:gd name="connsiteX78" fmla="*/ 566182 w 3195530"/>
                <a:gd name="connsiteY78" fmla="*/ 10019896 h 10612860"/>
                <a:gd name="connsiteX79" fmla="*/ 460825 w 3195530"/>
                <a:gd name="connsiteY79" fmla="*/ 9692724 h 10612860"/>
                <a:gd name="connsiteX80" fmla="*/ 511587 w 3195530"/>
                <a:gd name="connsiteY80" fmla="*/ 9032388 h 10612860"/>
                <a:gd name="connsiteX81" fmla="*/ 622935 w 3195530"/>
                <a:gd name="connsiteY81" fmla="*/ 7525502 h 10612860"/>
                <a:gd name="connsiteX82" fmla="*/ 669466 w 3195530"/>
                <a:gd name="connsiteY82" fmla="*/ 7311969 h 10612860"/>
                <a:gd name="connsiteX83" fmla="*/ 689870 w 3195530"/>
                <a:gd name="connsiteY83" fmla="*/ 7037851 h 10612860"/>
                <a:gd name="connsiteX84" fmla="*/ 677180 w 3195530"/>
                <a:gd name="connsiteY84" fmla="*/ 6796735 h 10612860"/>
                <a:gd name="connsiteX85" fmla="*/ 587421 w 3195530"/>
                <a:gd name="connsiteY85" fmla="*/ 6210025 h 10612860"/>
                <a:gd name="connsiteX86" fmla="*/ 503127 w 3195530"/>
                <a:gd name="connsiteY86" fmla="*/ 5850688 h 10612860"/>
                <a:gd name="connsiteX87" fmla="*/ 304621 w 3195530"/>
                <a:gd name="connsiteY87" fmla="*/ 5601332 h 10612860"/>
                <a:gd name="connsiteX88" fmla="*/ 461987 w 3195530"/>
                <a:gd name="connsiteY88" fmla="*/ 4201579 h 10612860"/>
                <a:gd name="connsiteX89" fmla="*/ 480370 w 3195530"/>
                <a:gd name="connsiteY89" fmla="*/ 4073429 h 10612860"/>
                <a:gd name="connsiteX90" fmla="*/ 480370 w 3195530"/>
                <a:gd name="connsiteY90" fmla="*/ 4037882 h 10612860"/>
                <a:gd name="connsiteX91" fmla="*/ 372115 w 3195530"/>
                <a:gd name="connsiteY91" fmla="*/ 3976393 h 10612860"/>
                <a:gd name="connsiteX92" fmla="*/ 348560 w 3195530"/>
                <a:gd name="connsiteY92" fmla="*/ 3964866 h 10612860"/>
                <a:gd name="connsiteX93" fmla="*/ 480370 w 3195530"/>
                <a:gd name="connsiteY93" fmla="*/ 3964866 h 10612860"/>
                <a:gd name="connsiteX94" fmla="*/ 480370 w 3195530"/>
                <a:gd name="connsiteY94" fmla="*/ 3731366 h 10612860"/>
                <a:gd name="connsiteX95" fmla="*/ 325501 w 3195530"/>
                <a:gd name="connsiteY95" fmla="*/ 3731402 h 10612860"/>
                <a:gd name="connsiteX96" fmla="*/ 357520 w 3195530"/>
                <a:gd name="connsiteY96" fmla="*/ 3489579 h 10612860"/>
                <a:gd name="connsiteX97" fmla="*/ 296032 w 3195530"/>
                <a:gd name="connsiteY97" fmla="*/ 3332537 h 10612860"/>
                <a:gd name="connsiteX98" fmla="*/ 312879 w 3195530"/>
                <a:gd name="connsiteY98" fmla="*/ 3170839 h 10612860"/>
                <a:gd name="connsiteX99" fmla="*/ 258721 w 3195530"/>
                <a:gd name="connsiteY99" fmla="*/ 3134915 h 10612860"/>
                <a:gd name="connsiteX100" fmla="*/ 207412 w 3195530"/>
                <a:gd name="connsiteY100" fmla="*/ 2897913 h 10612860"/>
                <a:gd name="connsiteX101" fmla="*/ 54452 w 3195530"/>
                <a:gd name="connsiteY101" fmla="*/ 2538400 h 10612860"/>
                <a:gd name="connsiteX102" fmla="*/ 9303 w 3195530"/>
                <a:gd name="connsiteY102" fmla="*/ 2186090 h 10612860"/>
                <a:gd name="connsiteX103" fmla="*/ 81583 w 3195530"/>
                <a:gd name="connsiteY103" fmla="*/ 1743638 h 10612860"/>
                <a:gd name="connsiteX104" fmla="*/ 649543 w 3195530"/>
                <a:gd name="connsiteY104" fmla="*/ 1494582 h 10612860"/>
                <a:gd name="connsiteX105" fmla="*/ 945925 w 3195530"/>
                <a:gd name="connsiteY105" fmla="*/ 1232699 h 10612860"/>
                <a:gd name="connsiteX106" fmla="*/ 952102 w 3195530"/>
                <a:gd name="connsiteY106" fmla="*/ 1238129 h 10612860"/>
                <a:gd name="connsiteX107" fmla="*/ 1453685 w 3195530"/>
                <a:gd name="connsiteY107" fmla="*/ 1885887 h 10612860"/>
                <a:gd name="connsiteX108" fmla="*/ 1302916 w 3195530"/>
                <a:gd name="connsiteY108" fmla="*/ 1712325 h 10612860"/>
                <a:gd name="connsiteX109" fmla="*/ 1505401 w 3195530"/>
                <a:gd name="connsiteY109" fmla="*/ 1530023 h 10612860"/>
                <a:gd name="connsiteX110" fmla="*/ 1518343 w 3195530"/>
                <a:gd name="connsiteY110" fmla="*/ 1530185 h 10612860"/>
                <a:gd name="connsiteX111" fmla="*/ 1411743 w 3195530"/>
                <a:gd name="connsiteY111" fmla="*/ 1476618 h 10612860"/>
                <a:gd name="connsiteX112" fmla="*/ 1132853 w 3195530"/>
                <a:gd name="connsiteY112" fmla="*/ 1356460 h 10612860"/>
                <a:gd name="connsiteX113" fmla="*/ 987224 w 3195530"/>
                <a:gd name="connsiteY113" fmla="*/ 1196250 h 10612860"/>
                <a:gd name="connsiteX114" fmla="*/ 888169 w 3195530"/>
                <a:gd name="connsiteY114" fmla="*/ 929232 h 10612860"/>
                <a:gd name="connsiteX115" fmla="*/ 827953 w 3195530"/>
                <a:gd name="connsiteY115" fmla="*/ 971350 h 10612860"/>
                <a:gd name="connsiteX116" fmla="*/ 713322 w 3195530"/>
                <a:gd name="connsiteY116" fmla="*/ 695928 h 10612860"/>
                <a:gd name="connsiteX117" fmla="*/ 783974 w 3195530"/>
                <a:gd name="connsiteY117" fmla="*/ 630038 h 10612860"/>
                <a:gd name="connsiteX118" fmla="*/ 1290800 w 3195530"/>
                <a:gd name="connsiteY118" fmla="*/ 0 h 10612860"/>
                <a:gd name="connsiteX0" fmla="*/ 1763037 w 3195530"/>
                <a:gd name="connsiteY0" fmla="*/ 2903008 h 10612860"/>
                <a:gd name="connsiteX1" fmla="*/ 1850995 w 3195530"/>
                <a:gd name="connsiteY1" fmla="*/ 3156579 h 10612860"/>
                <a:gd name="connsiteX2" fmla="*/ 1868097 w 3195530"/>
                <a:gd name="connsiteY2" fmla="*/ 2960638 h 10612860"/>
                <a:gd name="connsiteX3" fmla="*/ 1763037 w 3195530"/>
                <a:gd name="connsiteY3" fmla="*/ 2903008 h 10612860"/>
                <a:gd name="connsiteX4" fmla="*/ 1290800 w 3195530"/>
                <a:gd name="connsiteY4" fmla="*/ 0 h 10612860"/>
                <a:gd name="connsiteX5" fmla="*/ 1852755 w 3195530"/>
                <a:gd name="connsiteY5" fmla="*/ 556368 h 10612860"/>
                <a:gd name="connsiteX6" fmla="*/ 1880139 w 3195530"/>
                <a:gd name="connsiteY6" fmla="*/ 826219 h 10612860"/>
                <a:gd name="connsiteX7" fmla="*/ 1800885 w 3195530"/>
                <a:gd name="connsiteY7" fmla="*/ 889179 h 10612860"/>
                <a:gd name="connsiteX8" fmla="*/ 1665029 w 3195530"/>
                <a:gd name="connsiteY8" fmla="*/ 1234718 h 10612860"/>
                <a:gd name="connsiteX9" fmla="*/ 1649096 w 3195530"/>
                <a:gd name="connsiteY9" fmla="*/ 1339123 h 10612860"/>
                <a:gd name="connsiteX10" fmla="*/ 1534696 w 3195530"/>
                <a:gd name="connsiteY10" fmla="*/ 1530388 h 10612860"/>
                <a:gd name="connsiteX11" fmla="*/ 1721540 w 3195530"/>
                <a:gd name="connsiteY11" fmla="*/ 1740863 h 10612860"/>
                <a:gd name="connsiteX12" fmla="*/ 1724957 w 3195530"/>
                <a:gd name="connsiteY12" fmla="*/ 1755132 h 10612860"/>
                <a:gd name="connsiteX13" fmla="*/ 1652304 w 3195530"/>
                <a:gd name="connsiteY13" fmla="*/ 1750313 h 10612860"/>
                <a:gd name="connsiteX14" fmla="*/ 1751358 w 3195530"/>
                <a:gd name="connsiteY14" fmla="*/ 1930550 h 10612860"/>
                <a:gd name="connsiteX15" fmla="*/ 1724957 w 3195530"/>
                <a:gd name="connsiteY15" fmla="*/ 1755132 h 10612860"/>
                <a:gd name="connsiteX16" fmla="*/ 1736291 w 3195530"/>
                <a:gd name="connsiteY16" fmla="*/ 1755884 h 10612860"/>
                <a:gd name="connsiteX17" fmla="*/ 1721540 w 3195530"/>
                <a:gd name="connsiteY17" fmla="*/ 1740863 h 10612860"/>
                <a:gd name="connsiteX18" fmla="*/ 1667880 w 3195530"/>
                <a:gd name="connsiteY18" fmla="*/ 1609649 h 10612860"/>
                <a:gd name="connsiteX19" fmla="*/ 1658106 w 3195530"/>
                <a:gd name="connsiteY19" fmla="*/ 1372022 h 10612860"/>
                <a:gd name="connsiteX20" fmla="*/ 1734509 w 3195530"/>
                <a:gd name="connsiteY20" fmla="*/ 1541309 h 10612860"/>
                <a:gd name="connsiteX21" fmla="*/ 2326647 w 3195530"/>
                <a:gd name="connsiteY21" fmla="*/ 1715111 h 10612860"/>
                <a:gd name="connsiteX22" fmla="*/ 2509435 w 3195530"/>
                <a:gd name="connsiteY22" fmla="*/ 1794736 h 10612860"/>
                <a:gd name="connsiteX23" fmla="*/ 2606453 w 3195530"/>
                <a:gd name="connsiteY23" fmla="*/ 2095611 h 10612860"/>
                <a:gd name="connsiteX24" fmla="*/ 2672829 w 3195530"/>
                <a:gd name="connsiteY24" fmla="*/ 2178119 h 10612860"/>
                <a:gd name="connsiteX25" fmla="*/ 2670233 w 3195530"/>
                <a:gd name="connsiteY25" fmla="*/ 2302646 h 10612860"/>
                <a:gd name="connsiteX26" fmla="*/ 2712685 w 3195530"/>
                <a:gd name="connsiteY26" fmla="*/ 2352064 h 10612860"/>
                <a:gd name="connsiteX27" fmla="*/ 2702149 w 3195530"/>
                <a:gd name="connsiteY27" fmla="*/ 2404747 h 10612860"/>
                <a:gd name="connsiteX28" fmla="*/ 2763128 w 3195530"/>
                <a:gd name="connsiteY28" fmla="*/ 2436539 h 10612860"/>
                <a:gd name="connsiteX29" fmla="*/ 2757987 w 3195530"/>
                <a:gd name="connsiteY29" fmla="*/ 2539216 h 10612860"/>
                <a:gd name="connsiteX30" fmla="*/ 3024915 w 3195530"/>
                <a:gd name="connsiteY30" fmla="*/ 2938542 h 10612860"/>
                <a:gd name="connsiteX31" fmla="*/ 3138120 w 3195530"/>
                <a:gd name="connsiteY31" fmla="*/ 3005297 h 10612860"/>
                <a:gd name="connsiteX32" fmla="*/ 3194723 w 3195530"/>
                <a:gd name="connsiteY32" fmla="*/ 3333739 h 10612860"/>
                <a:gd name="connsiteX33" fmla="*/ 2857806 w 3195530"/>
                <a:gd name="connsiteY33" fmla="*/ 3656225 h 10612860"/>
                <a:gd name="connsiteX34" fmla="*/ 2542420 w 3195530"/>
                <a:gd name="connsiteY34" fmla="*/ 3660305 h 10612860"/>
                <a:gd name="connsiteX35" fmla="*/ 2461079 w 3195530"/>
                <a:gd name="connsiteY35" fmla="*/ 3610217 h 10612860"/>
                <a:gd name="connsiteX36" fmla="*/ 2503020 w 3195530"/>
                <a:gd name="connsiteY36" fmla="*/ 3730889 h 10612860"/>
                <a:gd name="connsiteX37" fmla="*/ 2445357 w 3195530"/>
                <a:gd name="connsiteY37" fmla="*/ 3730903 h 10612860"/>
                <a:gd name="connsiteX38" fmla="*/ 2445357 w 3195530"/>
                <a:gd name="connsiteY38" fmla="*/ 3964866 h 10612860"/>
                <a:gd name="connsiteX39" fmla="*/ 2459686 w 3195530"/>
                <a:gd name="connsiteY39" fmla="*/ 3964866 h 10612860"/>
                <a:gd name="connsiteX40" fmla="*/ 2469021 w 3195530"/>
                <a:gd name="connsiteY40" fmla="*/ 4013875 h 10612860"/>
                <a:gd name="connsiteX41" fmla="*/ 2974950 w 3195530"/>
                <a:gd name="connsiteY41" fmla="*/ 5593332 h 10612860"/>
                <a:gd name="connsiteX42" fmla="*/ 2708419 w 3195530"/>
                <a:gd name="connsiteY42" fmla="*/ 5730659 h 10612860"/>
                <a:gd name="connsiteX43" fmla="*/ 2736752 w 3195530"/>
                <a:gd name="connsiteY43" fmla="*/ 6385004 h 10612860"/>
                <a:gd name="connsiteX44" fmla="*/ 2718427 w 3195530"/>
                <a:gd name="connsiteY44" fmla="*/ 7009774 h 10612860"/>
                <a:gd name="connsiteX45" fmla="*/ 2690545 w 3195530"/>
                <a:gd name="connsiteY45" fmla="*/ 7429203 h 10612860"/>
                <a:gd name="connsiteX46" fmla="*/ 2595054 w 3195530"/>
                <a:gd name="connsiteY46" fmla="*/ 7760350 h 10612860"/>
                <a:gd name="connsiteX47" fmla="*/ 2500175 w 3195530"/>
                <a:gd name="connsiteY47" fmla="*/ 7873515 h 10612860"/>
                <a:gd name="connsiteX48" fmla="*/ 2483431 w 3195530"/>
                <a:gd name="connsiteY48" fmla="*/ 8113645 h 10612860"/>
                <a:gd name="connsiteX49" fmla="*/ 2412136 w 3195530"/>
                <a:gd name="connsiteY49" fmla="*/ 8776730 h 10612860"/>
                <a:gd name="connsiteX50" fmla="*/ 2380366 w 3195530"/>
                <a:gd name="connsiteY50" fmla="*/ 9173347 h 10612860"/>
                <a:gd name="connsiteX51" fmla="*/ 2396889 w 3195530"/>
                <a:gd name="connsiteY51" fmla="*/ 9467957 h 10612860"/>
                <a:gd name="connsiteX52" fmla="*/ 2454833 w 3195530"/>
                <a:gd name="connsiteY52" fmla="*/ 9613145 h 10612860"/>
                <a:gd name="connsiteX53" fmla="*/ 2424209 w 3195530"/>
                <a:gd name="connsiteY53" fmla="*/ 9804339 h 10612860"/>
                <a:gd name="connsiteX54" fmla="*/ 3134866 w 3195530"/>
                <a:gd name="connsiteY54" fmla="*/ 10341562 h 10612860"/>
                <a:gd name="connsiteX55" fmla="*/ 3160024 w 3195530"/>
                <a:gd name="connsiteY55" fmla="*/ 10564964 h 10612860"/>
                <a:gd name="connsiteX56" fmla="*/ 2531417 w 3195530"/>
                <a:gd name="connsiteY56" fmla="*/ 10550290 h 10612860"/>
                <a:gd name="connsiteX57" fmla="*/ 1876236 w 3195530"/>
                <a:gd name="connsiteY57" fmla="*/ 10303490 h 10612860"/>
                <a:gd name="connsiteX58" fmla="*/ 1861870 w 3195530"/>
                <a:gd name="connsiteY58" fmla="*/ 10020777 h 10612860"/>
                <a:gd name="connsiteX59" fmla="*/ 1835213 w 3195530"/>
                <a:gd name="connsiteY59" fmla="*/ 9894183 h 10612860"/>
                <a:gd name="connsiteX60" fmla="*/ 1882681 w 3195530"/>
                <a:gd name="connsiteY60" fmla="*/ 9589781 h 10612860"/>
                <a:gd name="connsiteX61" fmla="*/ 1802386 w 3195530"/>
                <a:gd name="connsiteY61" fmla="*/ 9334796 h 10612860"/>
                <a:gd name="connsiteX62" fmla="*/ 1800887 w 3195530"/>
                <a:gd name="connsiteY62" fmla="*/ 8152789 h 10612860"/>
                <a:gd name="connsiteX63" fmla="*/ 1935942 w 3195530"/>
                <a:gd name="connsiteY63" fmla="*/ 7506024 h 10612860"/>
                <a:gd name="connsiteX64" fmla="*/ 1876110 w 3195530"/>
                <a:gd name="connsiteY64" fmla="*/ 7319701 h 10612860"/>
                <a:gd name="connsiteX65" fmla="*/ 1916465 w 3195530"/>
                <a:gd name="connsiteY65" fmla="*/ 7164091 h 10612860"/>
                <a:gd name="connsiteX66" fmla="*/ 1910193 w 3195530"/>
                <a:gd name="connsiteY66" fmla="*/ 6839348 h 10612860"/>
                <a:gd name="connsiteX67" fmla="*/ 1707813 w 3195530"/>
                <a:gd name="connsiteY67" fmla="*/ 6238651 h 10612860"/>
                <a:gd name="connsiteX68" fmla="*/ 1377613 w 3195530"/>
                <a:gd name="connsiteY68" fmla="*/ 7441295 h 10612860"/>
                <a:gd name="connsiteX69" fmla="*/ 1374660 w 3195530"/>
                <a:gd name="connsiteY69" fmla="*/ 7650818 h 10612860"/>
                <a:gd name="connsiteX70" fmla="*/ 1267540 w 3195530"/>
                <a:gd name="connsiteY70" fmla="*/ 7793055 h 10612860"/>
                <a:gd name="connsiteX71" fmla="*/ 1278558 w 3195530"/>
                <a:gd name="connsiteY71" fmla="*/ 7897618 h 10612860"/>
                <a:gd name="connsiteX72" fmla="*/ 1205942 w 3195530"/>
                <a:gd name="connsiteY72" fmla="*/ 8057305 h 10612860"/>
                <a:gd name="connsiteX73" fmla="*/ 1033520 w 3195530"/>
                <a:gd name="connsiteY73" fmla="*/ 9173347 h 10612860"/>
                <a:gd name="connsiteX74" fmla="*/ 1054274 w 3195530"/>
                <a:gd name="connsiteY74" fmla="*/ 9656724 h 10612860"/>
                <a:gd name="connsiteX75" fmla="*/ 990267 w 3195530"/>
                <a:gd name="connsiteY75" fmla="*/ 10063276 h 10612860"/>
                <a:gd name="connsiteX76" fmla="*/ 1368683 w 3195530"/>
                <a:gd name="connsiteY76" fmla="*/ 10442252 h 10612860"/>
                <a:gd name="connsiteX77" fmla="*/ 918876 w 3195530"/>
                <a:gd name="connsiteY77" fmla="*/ 10600044 h 10612860"/>
                <a:gd name="connsiteX78" fmla="*/ 474779 w 3195530"/>
                <a:gd name="connsiteY78" fmla="*/ 10287718 h 10612860"/>
                <a:gd name="connsiteX79" fmla="*/ 566182 w 3195530"/>
                <a:gd name="connsiteY79" fmla="*/ 10019896 h 10612860"/>
                <a:gd name="connsiteX80" fmla="*/ 460825 w 3195530"/>
                <a:gd name="connsiteY80" fmla="*/ 9692724 h 10612860"/>
                <a:gd name="connsiteX81" fmla="*/ 511587 w 3195530"/>
                <a:gd name="connsiteY81" fmla="*/ 9032388 h 10612860"/>
                <a:gd name="connsiteX82" fmla="*/ 622935 w 3195530"/>
                <a:gd name="connsiteY82" fmla="*/ 7525502 h 10612860"/>
                <a:gd name="connsiteX83" fmla="*/ 669466 w 3195530"/>
                <a:gd name="connsiteY83" fmla="*/ 7311969 h 10612860"/>
                <a:gd name="connsiteX84" fmla="*/ 689870 w 3195530"/>
                <a:gd name="connsiteY84" fmla="*/ 7037851 h 10612860"/>
                <a:gd name="connsiteX85" fmla="*/ 677180 w 3195530"/>
                <a:gd name="connsiteY85" fmla="*/ 6796735 h 10612860"/>
                <a:gd name="connsiteX86" fmla="*/ 587421 w 3195530"/>
                <a:gd name="connsiteY86" fmla="*/ 6210025 h 10612860"/>
                <a:gd name="connsiteX87" fmla="*/ 503127 w 3195530"/>
                <a:gd name="connsiteY87" fmla="*/ 5850688 h 10612860"/>
                <a:gd name="connsiteX88" fmla="*/ 304621 w 3195530"/>
                <a:gd name="connsiteY88" fmla="*/ 5601332 h 10612860"/>
                <a:gd name="connsiteX89" fmla="*/ 461987 w 3195530"/>
                <a:gd name="connsiteY89" fmla="*/ 4201579 h 10612860"/>
                <a:gd name="connsiteX90" fmla="*/ 480370 w 3195530"/>
                <a:gd name="connsiteY90" fmla="*/ 4073429 h 10612860"/>
                <a:gd name="connsiteX91" fmla="*/ 480370 w 3195530"/>
                <a:gd name="connsiteY91" fmla="*/ 4037882 h 10612860"/>
                <a:gd name="connsiteX92" fmla="*/ 372115 w 3195530"/>
                <a:gd name="connsiteY92" fmla="*/ 3976393 h 10612860"/>
                <a:gd name="connsiteX93" fmla="*/ 348560 w 3195530"/>
                <a:gd name="connsiteY93" fmla="*/ 3964866 h 10612860"/>
                <a:gd name="connsiteX94" fmla="*/ 480370 w 3195530"/>
                <a:gd name="connsiteY94" fmla="*/ 3964866 h 10612860"/>
                <a:gd name="connsiteX95" fmla="*/ 480370 w 3195530"/>
                <a:gd name="connsiteY95" fmla="*/ 3731366 h 10612860"/>
                <a:gd name="connsiteX96" fmla="*/ 357520 w 3195530"/>
                <a:gd name="connsiteY96" fmla="*/ 3489579 h 10612860"/>
                <a:gd name="connsiteX97" fmla="*/ 296032 w 3195530"/>
                <a:gd name="connsiteY97" fmla="*/ 3332537 h 10612860"/>
                <a:gd name="connsiteX98" fmla="*/ 312879 w 3195530"/>
                <a:gd name="connsiteY98" fmla="*/ 3170839 h 10612860"/>
                <a:gd name="connsiteX99" fmla="*/ 258721 w 3195530"/>
                <a:gd name="connsiteY99" fmla="*/ 3134915 h 10612860"/>
                <a:gd name="connsiteX100" fmla="*/ 207412 w 3195530"/>
                <a:gd name="connsiteY100" fmla="*/ 2897913 h 10612860"/>
                <a:gd name="connsiteX101" fmla="*/ 54452 w 3195530"/>
                <a:gd name="connsiteY101" fmla="*/ 2538400 h 10612860"/>
                <a:gd name="connsiteX102" fmla="*/ 9303 w 3195530"/>
                <a:gd name="connsiteY102" fmla="*/ 2186090 h 10612860"/>
                <a:gd name="connsiteX103" fmla="*/ 81583 w 3195530"/>
                <a:gd name="connsiteY103" fmla="*/ 1743638 h 10612860"/>
                <a:gd name="connsiteX104" fmla="*/ 649543 w 3195530"/>
                <a:gd name="connsiteY104" fmla="*/ 1494582 h 10612860"/>
                <a:gd name="connsiteX105" fmla="*/ 945925 w 3195530"/>
                <a:gd name="connsiteY105" fmla="*/ 1232699 h 10612860"/>
                <a:gd name="connsiteX106" fmla="*/ 952102 w 3195530"/>
                <a:gd name="connsiteY106" fmla="*/ 1238129 h 10612860"/>
                <a:gd name="connsiteX107" fmla="*/ 1453685 w 3195530"/>
                <a:gd name="connsiteY107" fmla="*/ 1885887 h 10612860"/>
                <a:gd name="connsiteX108" fmla="*/ 1302916 w 3195530"/>
                <a:gd name="connsiteY108" fmla="*/ 1712325 h 10612860"/>
                <a:gd name="connsiteX109" fmla="*/ 1505401 w 3195530"/>
                <a:gd name="connsiteY109" fmla="*/ 1530023 h 10612860"/>
                <a:gd name="connsiteX110" fmla="*/ 1518343 w 3195530"/>
                <a:gd name="connsiteY110" fmla="*/ 1530185 h 10612860"/>
                <a:gd name="connsiteX111" fmla="*/ 1411743 w 3195530"/>
                <a:gd name="connsiteY111" fmla="*/ 1476618 h 10612860"/>
                <a:gd name="connsiteX112" fmla="*/ 1132853 w 3195530"/>
                <a:gd name="connsiteY112" fmla="*/ 1356460 h 10612860"/>
                <a:gd name="connsiteX113" fmla="*/ 987224 w 3195530"/>
                <a:gd name="connsiteY113" fmla="*/ 1196250 h 10612860"/>
                <a:gd name="connsiteX114" fmla="*/ 888169 w 3195530"/>
                <a:gd name="connsiteY114" fmla="*/ 929232 h 10612860"/>
                <a:gd name="connsiteX115" fmla="*/ 827953 w 3195530"/>
                <a:gd name="connsiteY115" fmla="*/ 971350 h 10612860"/>
                <a:gd name="connsiteX116" fmla="*/ 713322 w 3195530"/>
                <a:gd name="connsiteY116" fmla="*/ 695928 h 10612860"/>
                <a:gd name="connsiteX117" fmla="*/ 783974 w 3195530"/>
                <a:gd name="connsiteY117" fmla="*/ 630038 h 10612860"/>
                <a:gd name="connsiteX118" fmla="*/ 1290800 w 3195530"/>
                <a:gd name="connsiteY118" fmla="*/ 0 h 10612860"/>
                <a:gd name="connsiteX0" fmla="*/ 1763037 w 3195530"/>
                <a:gd name="connsiteY0" fmla="*/ 2903008 h 10612860"/>
                <a:gd name="connsiteX1" fmla="*/ 1850995 w 3195530"/>
                <a:gd name="connsiteY1" fmla="*/ 3156579 h 10612860"/>
                <a:gd name="connsiteX2" fmla="*/ 1868097 w 3195530"/>
                <a:gd name="connsiteY2" fmla="*/ 2960638 h 10612860"/>
                <a:gd name="connsiteX3" fmla="*/ 1763037 w 3195530"/>
                <a:gd name="connsiteY3" fmla="*/ 2903008 h 10612860"/>
                <a:gd name="connsiteX4" fmla="*/ 1290800 w 3195530"/>
                <a:gd name="connsiteY4" fmla="*/ 0 h 10612860"/>
                <a:gd name="connsiteX5" fmla="*/ 1852755 w 3195530"/>
                <a:gd name="connsiteY5" fmla="*/ 556368 h 10612860"/>
                <a:gd name="connsiteX6" fmla="*/ 1880139 w 3195530"/>
                <a:gd name="connsiteY6" fmla="*/ 826219 h 10612860"/>
                <a:gd name="connsiteX7" fmla="*/ 1800885 w 3195530"/>
                <a:gd name="connsiteY7" fmla="*/ 889179 h 10612860"/>
                <a:gd name="connsiteX8" fmla="*/ 1665029 w 3195530"/>
                <a:gd name="connsiteY8" fmla="*/ 1234718 h 10612860"/>
                <a:gd name="connsiteX9" fmla="*/ 1649096 w 3195530"/>
                <a:gd name="connsiteY9" fmla="*/ 1339123 h 10612860"/>
                <a:gd name="connsiteX10" fmla="*/ 1534696 w 3195530"/>
                <a:gd name="connsiteY10" fmla="*/ 1530388 h 10612860"/>
                <a:gd name="connsiteX11" fmla="*/ 1721540 w 3195530"/>
                <a:gd name="connsiteY11" fmla="*/ 1740863 h 10612860"/>
                <a:gd name="connsiteX12" fmla="*/ 1724957 w 3195530"/>
                <a:gd name="connsiteY12" fmla="*/ 1755132 h 10612860"/>
                <a:gd name="connsiteX13" fmla="*/ 1652304 w 3195530"/>
                <a:gd name="connsiteY13" fmla="*/ 1750313 h 10612860"/>
                <a:gd name="connsiteX14" fmla="*/ 1751358 w 3195530"/>
                <a:gd name="connsiteY14" fmla="*/ 1930550 h 10612860"/>
                <a:gd name="connsiteX15" fmla="*/ 1724957 w 3195530"/>
                <a:gd name="connsiteY15" fmla="*/ 1755132 h 10612860"/>
                <a:gd name="connsiteX16" fmla="*/ 1736291 w 3195530"/>
                <a:gd name="connsiteY16" fmla="*/ 1755884 h 10612860"/>
                <a:gd name="connsiteX17" fmla="*/ 1721540 w 3195530"/>
                <a:gd name="connsiteY17" fmla="*/ 1740863 h 10612860"/>
                <a:gd name="connsiteX18" fmla="*/ 1667880 w 3195530"/>
                <a:gd name="connsiteY18" fmla="*/ 1609649 h 10612860"/>
                <a:gd name="connsiteX19" fmla="*/ 1658106 w 3195530"/>
                <a:gd name="connsiteY19" fmla="*/ 1372022 h 10612860"/>
                <a:gd name="connsiteX20" fmla="*/ 1734509 w 3195530"/>
                <a:gd name="connsiteY20" fmla="*/ 1541309 h 10612860"/>
                <a:gd name="connsiteX21" fmla="*/ 2326647 w 3195530"/>
                <a:gd name="connsiteY21" fmla="*/ 1715111 h 10612860"/>
                <a:gd name="connsiteX22" fmla="*/ 2509435 w 3195530"/>
                <a:gd name="connsiteY22" fmla="*/ 1794736 h 10612860"/>
                <a:gd name="connsiteX23" fmla="*/ 2606453 w 3195530"/>
                <a:gd name="connsiteY23" fmla="*/ 2095611 h 10612860"/>
                <a:gd name="connsiteX24" fmla="*/ 2672829 w 3195530"/>
                <a:gd name="connsiteY24" fmla="*/ 2178119 h 10612860"/>
                <a:gd name="connsiteX25" fmla="*/ 2670233 w 3195530"/>
                <a:gd name="connsiteY25" fmla="*/ 2302646 h 10612860"/>
                <a:gd name="connsiteX26" fmla="*/ 2712685 w 3195530"/>
                <a:gd name="connsiteY26" fmla="*/ 2352064 h 10612860"/>
                <a:gd name="connsiteX27" fmla="*/ 2702149 w 3195530"/>
                <a:gd name="connsiteY27" fmla="*/ 2404747 h 10612860"/>
                <a:gd name="connsiteX28" fmla="*/ 2763128 w 3195530"/>
                <a:gd name="connsiteY28" fmla="*/ 2436539 h 10612860"/>
                <a:gd name="connsiteX29" fmla="*/ 2757987 w 3195530"/>
                <a:gd name="connsiteY29" fmla="*/ 2539216 h 10612860"/>
                <a:gd name="connsiteX30" fmla="*/ 3024915 w 3195530"/>
                <a:gd name="connsiteY30" fmla="*/ 2938542 h 10612860"/>
                <a:gd name="connsiteX31" fmla="*/ 3138120 w 3195530"/>
                <a:gd name="connsiteY31" fmla="*/ 3005297 h 10612860"/>
                <a:gd name="connsiteX32" fmla="*/ 3194723 w 3195530"/>
                <a:gd name="connsiteY32" fmla="*/ 3333739 h 10612860"/>
                <a:gd name="connsiteX33" fmla="*/ 2857806 w 3195530"/>
                <a:gd name="connsiteY33" fmla="*/ 3656225 h 10612860"/>
                <a:gd name="connsiteX34" fmla="*/ 2542420 w 3195530"/>
                <a:gd name="connsiteY34" fmla="*/ 3660305 h 10612860"/>
                <a:gd name="connsiteX35" fmla="*/ 2461079 w 3195530"/>
                <a:gd name="connsiteY35" fmla="*/ 3610217 h 10612860"/>
                <a:gd name="connsiteX36" fmla="*/ 2503020 w 3195530"/>
                <a:gd name="connsiteY36" fmla="*/ 3730889 h 10612860"/>
                <a:gd name="connsiteX37" fmla="*/ 2445357 w 3195530"/>
                <a:gd name="connsiteY37" fmla="*/ 3730903 h 10612860"/>
                <a:gd name="connsiteX38" fmla="*/ 2445357 w 3195530"/>
                <a:gd name="connsiteY38" fmla="*/ 3964866 h 10612860"/>
                <a:gd name="connsiteX39" fmla="*/ 2459686 w 3195530"/>
                <a:gd name="connsiteY39" fmla="*/ 3964866 h 10612860"/>
                <a:gd name="connsiteX40" fmla="*/ 2469021 w 3195530"/>
                <a:gd name="connsiteY40" fmla="*/ 4013875 h 10612860"/>
                <a:gd name="connsiteX41" fmla="*/ 2974950 w 3195530"/>
                <a:gd name="connsiteY41" fmla="*/ 5593332 h 10612860"/>
                <a:gd name="connsiteX42" fmla="*/ 2708419 w 3195530"/>
                <a:gd name="connsiteY42" fmla="*/ 5730659 h 10612860"/>
                <a:gd name="connsiteX43" fmla="*/ 2736752 w 3195530"/>
                <a:gd name="connsiteY43" fmla="*/ 6385004 h 10612860"/>
                <a:gd name="connsiteX44" fmla="*/ 2718427 w 3195530"/>
                <a:gd name="connsiteY44" fmla="*/ 7009774 h 10612860"/>
                <a:gd name="connsiteX45" fmla="*/ 2690545 w 3195530"/>
                <a:gd name="connsiteY45" fmla="*/ 7429203 h 10612860"/>
                <a:gd name="connsiteX46" fmla="*/ 2595054 w 3195530"/>
                <a:gd name="connsiteY46" fmla="*/ 7760350 h 10612860"/>
                <a:gd name="connsiteX47" fmla="*/ 2500175 w 3195530"/>
                <a:gd name="connsiteY47" fmla="*/ 7873515 h 10612860"/>
                <a:gd name="connsiteX48" fmla="*/ 2483431 w 3195530"/>
                <a:gd name="connsiteY48" fmla="*/ 8113645 h 10612860"/>
                <a:gd name="connsiteX49" fmla="*/ 2412136 w 3195530"/>
                <a:gd name="connsiteY49" fmla="*/ 8776730 h 10612860"/>
                <a:gd name="connsiteX50" fmla="*/ 2380366 w 3195530"/>
                <a:gd name="connsiteY50" fmla="*/ 9173347 h 10612860"/>
                <a:gd name="connsiteX51" fmla="*/ 2396889 w 3195530"/>
                <a:gd name="connsiteY51" fmla="*/ 9467957 h 10612860"/>
                <a:gd name="connsiteX52" fmla="*/ 2454833 w 3195530"/>
                <a:gd name="connsiteY52" fmla="*/ 9613145 h 10612860"/>
                <a:gd name="connsiteX53" fmla="*/ 2424209 w 3195530"/>
                <a:gd name="connsiteY53" fmla="*/ 9804339 h 10612860"/>
                <a:gd name="connsiteX54" fmla="*/ 3134866 w 3195530"/>
                <a:gd name="connsiteY54" fmla="*/ 10341562 h 10612860"/>
                <a:gd name="connsiteX55" fmla="*/ 3160024 w 3195530"/>
                <a:gd name="connsiteY55" fmla="*/ 10564964 h 10612860"/>
                <a:gd name="connsiteX56" fmla="*/ 2531417 w 3195530"/>
                <a:gd name="connsiteY56" fmla="*/ 10550290 h 10612860"/>
                <a:gd name="connsiteX57" fmla="*/ 1876236 w 3195530"/>
                <a:gd name="connsiteY57" fmla="*/ 10303490 h 10612860"/>
                <a:gd name="connsiteX58" fmla="*/ 1861870 w 3195530"/>
                <a:gd name="connsiteY58" fmla="*/ 10020777 h 10612860"/>
                <a:gd name="connsiteX59" fmla="*/ 1835213 w 3195530"/>
                <a:gd name="connsiteY59" fmla="*/ 9894183 h 10612860"/>
                <a:gd name="connsiteX60" fmla="*/ 1882681 w 3195530"/>
                <a:gd name="connsiteY60" fmla="*/ 9589781 h 10612860"/>
                <a:gd name="connsiteX61" fmla="*/ 1802386 w 3195530"/>
                <a:gd name="connsiteY61" fmla="*/ 9334796 h 10612860"/>
                <a:gd name="connsiteX62" fmla="*/ 1800887 w 3195530"/>
                <a:gd name="connsiteY62" fmla="*/ 8152789 h 10612860"/>
                <a:gd name="connsiteX63" fmla="*/ 1935942 w 3195530"/>
                <a:gd name="connsiteY63" fmla="*/ 7506024 h 10612860"/>
                <a:gd name="connsiteX64" fmla="*/ 1876110 w 3195530"/>
                <a:gd name="connsiteY64" fmla="*/ 7319701 h 10612860"/>
                <a:gd name="connsiteX65" fmla="*/ 1916465 w 3195530"/>
                <a:gd name="connsiteY65" fmla="*/ 7164091 h 10612860"/>
                <a:gd name="connsiteX66" fmla="*/ 1910193 w 3195530"/>
                <a:gd name="connsiteY66" fmla="*/ 6839348 h 10612860"/>
                <a:gd name="connsiteX67" fmla="*/ 1707813 w 3195530"/>
                <a:gd name="connsiteY67" fmla="*/ 6238651 h 10612860"/>
                <a:gd name="connsiteX68" fmla="*/ 1377613 w 3195530"/>
                <a:gd name="connsiteY68" fmla="*/ 7441295 h 10612860"/>
                <a:gd name="connsiteX69" fmla="*/ 1374660 w 3195530"/>
                <a:gd name="connsiteY69" fmla="*/ 7650818 h 10612860"/>
                <a:gd name="connsiteX70" fmla="*/ 1267540 w 3195530"/>
                <a:gd name="connsiteY70" fmla="*/ 7793055 h 10612860"/>
                <a:gd name="connsiteX71" fmla="*/ 1278558 w 3195530"/>
                <a:gd name="connsiteY71" fmla="*/ 7897618 h 10612860"/>
                <a:gd name="connsiteX72" fmla="*/ 1205942 w 3195530"/>
                <a:gd name="connsiteY72" fmla="*/ 8057305 h 10612860"/>
                <a:gd name="connsiteX73" fmla="*/ 1033520 w 3195530"/>
                <a:gd name="connsiteY73" fmla="*/ 9173347 h 10612860"/>
                <a:gd name="connsiteX74" fmla="*/ 1054274 w 3195530"/>
                <a:gd name="connsiteY74" fmla="*/ 9656724 h 10612860"/>
                <a:gd name="connsiteX75" fmla="*/ 990267 w 3195530"/>
                <a:gd name="connsiteY75" fmla="*/ 10063276 h 10612860"/>
                <a:gd name="connsiteX76" fmla="*/ 1368683 w 3195530"/>
                <a:gd name="connsiteY76" fmla="*/ 10442252 h 10612860"/>
                <a:gd name="connsiteX77" fmla="*/ 918876 w 3195530"/>
                <a:gd name="connsiteY77" fmla="*/ 10600044 h 10612860"/>
                <a:gd name="connsiteX78" fmla="*/ 474779 w 3195530"/>
                <a:gd name="connsiteY78" fmla="*/ 10287718 h 10612860"/>
                <a:gd name="connsiteX79" fmla="*/ 566182 w 3195530"/>
                <a:gd name="connsiteY79" fmla="*/ 10019896 h 10612860"/>
                <a:gd name="connsiteX80" fmla="*/ 460825 w 3195530"/>
                <a:gd name="connsiteY80" fmla="*/ 9692724 h 10612860"/>
                <a:gd name="connsiteX81" fmla="*/ 511587 w 3195530"/>
                <a:gd name="connsiteY81" fmla="*/ 9032388 h 10612860"/>
                <a:gd name="connsiteX82" fmla="*/ 622935 w 3195530"/>
                <a:gd name="connsiteY82" fmla="*/ 7525502 h 10612860"/>
                <a:gd name="connsiteX83" fmla="*/ 669466 w 3195530"/>
                <a:gd name="connsiteY83" fmla="*/ 7311969 h 10612860"/>
                <a:gd name="connsiteX84" fmla="*/ 689870 w 3195530"/>
                <a:gd name="connsiteY84" fmla="*/ 7037851 h 10612860"/>
                <a:gd name="connsiteX85" fmla="*/ 677180 w 3195530"/>
                <a:gd name="connsiteY85" fmla="*/ 6796735 h 10612860"/>
                <a:gd name="connsiteX86" fmla="*/ 587421 w 3195530"/>
                <a:gd name="connsiteY86" fmla="*/ 6210025 h 10612860"/>
                <a:gd name="connsiteX87" fmla="*/ 503127 w 3195530"/>
                <a:gd name="connsiteY87" fmla="*/ 5850688 h 10612860"/>
                <a:gd name="connsiteX88" fmla="*/ 304621 w 3195530"/>
                <a:gd name="connsiteY88" fmla="*/ 5601332 h 10612860"/>
                <a:gd name="connsiteX89" fmla="*/ 461987 w 3195530"/>
                <a:gd name="connsiteY89" fmla="*/ 4201579 h 10612860"/>
                <a:gd name="connsiteX90" fmla="*/ 480370 w 3195530"/>
                <a:gd name="connsiteY90" fmla="*/ 4073429 h 10612860"/>
                <a:gd name="connsiteX91" fmla="*/ 480370 w 3195530"/>
                <a:gd name="connsiteY91" fmla="*/ 4037882 h 10612860"/>
                <a:gd name="connsiteX92" fmla="*/ 372115 w 3195530"/>
                <a:gd name="connsiteY92" fmla="*/ 3976393 h 10612860"/>
                <a:gd name="connsiteX93" fmla="*/ 480370 w 3195530"/>
                <a:gd name="connsiteY93" fmla="*/ 3964866 h 10612860"/>
                <a:gd name="connsiteX94" fmla="*/ 480370 w 3195530"/>
                <a:gd name="connsiteY94" fmla="*/ 3731366 h 10612860"/>
                <a:gd name="connsiteX95" fmla="*/ 357520 w 3195530"/>
                <a:gd name="connsiteY95" fmla="*/ 3489579 h 10612860"/>
                <a:gd name="connsiteX96" fmla="*/ 296032 w 3195530"/>
                <a:gd name="connsiteY96" fmla="*/ 3332537 h 10612860"/>
                <a:gd name="connsiteX97" fmla="*/ 312879 w 3195530"/>
                <a:gd name="connsiteY97" fmla="*/ 3170839 h 10612860"/>
                <a:gd name="connsiteX98" fmla="*/ 258721 w 3195530"/>
                <a:gd name="connsiteY98" fmla="*/ 3134915 h 10612860"/>
                <a:gd name="connsiteX99" fmla="*/ 207412 w 3195530"/>
                <a:gd name="connsiteY99" fmla="*/ 2897913 h 10612860"/>
                <a:gd name="connsiteX100" fmla="*/ 54452 w 3195530"/>
                <a:gd name="connsiteY100" fmla="*/ 2538400 h 10612860"/>
                <a:gd name="connsiteX101" fmla="*/ 9303 w 3195530"/>
                <a:gd name="connsiteY101" fmla="*/ 2186090 h 10612860"/>
                <a:gd name="connsiteX102" fmla="*/ 81583 w 3195530"/>
                <a:gd name="connsiteY102" fmla="*/ 1743638 h 10612860"/>
                <a:gd name="connsiteX103" fmla="*/ 649543 w 3195530"/>
                <a:gd name="connsiteY103" fmla="*/ 1494582 h 10612860"/>
                <a:gd name="connsiteX104" fmla="*/ 945925 w 3195530"/>
                <a:gd name="connsiteY104" fmla="*/ 1232699 h 10612860"/>
                <a:gd name="connsiteX105" fmla="*/ 952102 w 3195530"/>
                <a:gd name="connsiteY105" fmla="*/ 1238129 h 10612860"/>
                <a:gd name="connsiteX106" fmla="*/ 1453685 w 3195530"/>
                <a:gd name="connsiteY106" fmla="*/ 1885887 h 10612860"/>
                <a:gd name="connsiteX107" fmla="*/ 1302916 w 3195530"/>
                <a:gd name="connsiteY107" fmla="*/ 1712325 h 10612860"/>
                <a:gd name="connsiteX108" fmla="*/ 1505401 w 3195530"/>
                <a:gd name="connsiteY108" fmla="*/ 1530023 h 10612860"/>
                <a:gd name="connsiteX109" fmla="*/ 1518343 w 3195530"/>
                <a:gd name="connsiteY109" fmla="*/ 1530185 h 10612860"/>
                <a:gd name="connsiteX110" fmla="*/ 1411743 w 3195530"/>
                <a:gd name="connsiteY110" fmla="*/ 1476618 h 10612860"/>
                <a:gd name="connsiteX111" fmla="*/ 1132853 w 3195530"/>
                <a:gd name="connsiteY111" fmla="*/ 1356460 h 10612860"/>
                <a:gd name="connsiteX112" fmla="*/ 987224 w 3195530"/>
                <a:gd name="connsiteY112" fmla="*/ 1196250 h 10612860"/>
                <a:gd name="connsiteX113" fmla="*/ 888169 w 3195530"/>
                <a:gd name="connsiteY113" fmla="*/ 929232 h 10612860"/>
                <a:gd name="connsiteX114" fmla="*/ 827953 w 3195530"/>
                <a:gd name="connsiteY114" fmla="*/ 971350 h 10612860"/>
                <a:gd name="connsiteX115" fmla="*/ 713322 w 3195530"/>
                <a:gd name="connsiteY115" fmla="*/ 695928 h 10612860"/>
                <a:gd name="connsiteX116" fmla="*/ 783974 w 3195530"/>
                <a:gd name="connsiteY116" fmla="*/ 630038 h 10612860"/>
                <a:gd name="connsiteX117" fmla="*/ 1290800 w 3195530"/>
                <a:gd name="connsiteY117" fmla="*/ 0 h 10612860"/>
                <a:gd name="connsiteX0" fmla="*/ 1763037 w 3195530"/>
                <a:gd name="connsiteY0" fmla="*/ 2903008 h 10612860"/>
                <a:gd name="connsiteX1" fmla="*/ 1850995 w 3195530"/>
                <a:gd name="connsiteY1" fmla="*/ 3156579 h 10612860"/>
                <a:gd name="connsiteX2" fmla="*/ 1868097 w 3195530"/>
                <a:gd name="connsiteY2" fmla="*/ 2960638 h 10612860"/>
                <a:gd name="connsiteX3" fmla="*/ 1763037 w 3195530"/>
                <a:gd name="connsiteY3" fmla="*/ 2903008 h 10612860"/>
                <a:gd name="connsiteX4" fmla="*/ 1290800 w 3195530"/>
                <a:gd name="connsiteY4" fmla="*/ 0 h 10612860"/>
                <a:gd name="connsiteX5" fmla="*/ 1852755 w 3195530"/>
                <a:gd name="connsiteY5" fmla="*/ 556368 h 10612860"/>
                <a:gd name="connsiteX6" fmla="*/ 1880139 w 3195530"/>
                <a:gd name="connsiteY6" fmla="*/ 826219 h 10612860"/>
                <a:gd name="connsiteX7" fmla="*/ 1800885 w 3195530"/>
                <a:gd name="connsiteY7" fmla="*/ 889179 h 10612860"/>
                <a:gd name="connsiteX8" fmla="*/ 1665029 w 3195530"/>
                <a:gd name="connsiteY8" fmla="*/ 1234718 h 10612860"/>
                <a:gd name="connsiteX9" fmla="*/ 1649096 w 3195530"/>
                <a:gd name="connsiteY9" fmla="*/ 1339123 h 10612860"/>
                <a:gd name="connsiteX10" fmla="*/ 1534696 w 3195530"/>
                <a:gd name="connsiteY10" fmla="*/ 1530388 h 10612860"/>
                <a:gd name="connsiteX11" fmla="*/ 1721540 w 3195530"/>
                <a:gd name="connsiteY11" fmla="*/ 1740863 h 10612860"/>
                <a:gd name="connsiteX12" fmla="*/ 1724957 w 3195530"/>
                <a:gd name="connsiteY12" fmla="*/ 1755132 h 10612860"/>
                <a:gd name="connsiteX13" fmla="*/ 1652304 w 3195530"/>
                <a:gd name="connsiteY13" fmla="*/ 1750313 h 10612860"/>
                <a:gd name="connsiteX14" fmla="*/ 1751358 w 3195530"/>
                <a:gd name="connsiteY14" fmla="*/ 1930550 h 10612860"/>
                <a:gd name="connsiteX15" fmla="*/ 1724957 w 3195530"/>
                <a:gd name="connsiteY15" fmla="*/ 1755132 h 10612860"/>
                <a:gd name="connsiteX16" fmla="*/ 1736291 w 3195530"/>
                <a:gd name="connsiteY16" fmla="*/ 1755884 h 10612860"/>
                <a:gd name="connsiteX17" fmla="*/ 1721540 w 3195530"/>
                <a:gd name="connsiteY17" fmla="*/ 1740863 h 10612860"/>
                <a:gd name="connsiteX18" fmla="*/ 1667880 w 3195530"/>
                <a:gd name="connsiteY18" fmla="*/ 1609649 h 10612860"/>
                <a:gd name="connsiteX19" fmla="*/ 1658106 w 3195530"/>
                <a:gd name="connsiteY19" fmla="*/ 1372022 h 10612860"/>
                <a:gd name="connsiteX20" fmla="*/ 1734509 w 3195530"/>
                <a:gd name="connsiteY20" fmla="*/ 1541309 h 10612860"/>
                <a:gd name="connsiteX21" fmla="*/ 2326647 w 3195530"/>
                <a:gd name="connsiteY21" fmla="*/ 1715111 h 10612860"/>
                <a:gd name="connsiteX22" fmla="*/ 2509435 w 3195530"/>
                <a:gd name="connsiteY22" fmla="*/ 1794736 h 10612860"/>
                <a:gd name="connsiteX23" fmla="*/ 2606453 w 3195530"/>
                <a:gd name="connsiteY23" fmla="*/ 2095611 h 10612860"/>
                <a:gd name="connsiteX24" fmla="*/ 2672829 w 3195530"/>
                <a:gd name="connsiteY24" fmla="*/ 2178119 h 10612860"/>
                <a:gd name="connsiteX25" fmla="*/ 2670233 w 3195530"/>
                <a:gd name="connsiteY25" fmla="*/ 2302646 h 10612860"/>
                <a:gd name="connsiteX26" fmla="*/ 2712685 w 3195530"/>
                <a:gd name="connsiteY26" fmla="*/ 2352064 h 10612860"/>
                <a:gd name="connsiteX27" fmla="*/ 2702149 w 3195530"/>
                <a:gd name="connsiteY27" fmla="*/ 2404747 h 10612860"/>
                <a:gd name="connsiteX28" fmla="*/ 2763128 w 3195530"/>
                <a:gd name="connsiteY28" fmla="*/ 2436539 h 10612860"/>
                <a:gd name="connsiteX29" fmla="*/ 2757987 w 3195530"/>
                <a:gd name="connsiteY29" fmla="*/ 2539216 h 10612860"/>
                <a:gd name="connsiteX30" fmla="*/ 3024915 w 3195530"/>
                <a:gd name="connsiteY30" fmla="*/ 2938542 h 10612860"/>
                <a:gd name="connsiteX31" fmla="*/ 3138120 w 3195530"/>
                <a:gd name="connsiteY31" fmla="*/ 3005297 h 10612860"/>
                <a:gd name="connsiteX32" fmla="*/ 3194723 w 3195530"/>
                <a:gd name="connsiteY32" fmla="*/ 3333739 h 10612860"/>
                <a:gd name="connsiteX33" fmla="*/ 2857806 w 3195530"/>
                <a:gd name="connsiteY33" fmla="*/ 3656225 h 10612860"/>
                <a:gd name="connsiteX34" fmla="*/ 2542420 w 3195530"/>
                <a:gd name="connsiteY34" fmla="*/ 3660305 h 10612860"/>
                <a:gd name="connsiteX35" fmla="*/ 2461079 w 3195530"/>
                <a:gd name="connsiteY35" fmla="*/ 3610217 h 10612860"/>
                <a:gd name="connsiteX36" fmla="*/ 2503020 w 3195530"/>
                <a:gd name="connsiteY36" fmla="*/ 3730889 h 10612860"/>
                <a:gd name="connsiteX37" fmla="*/ 2445357 w 3195530"/>
                <a:gd name="connsiteY37" fmla="*/ 3730903 h 10612860"/>
                <a:gd name="connsiteX38" fmla="*/ 2445357 w 3195530"/>
                <a:gd name="connsiteY38" fmla="*/ 3964866 h 10612860"/>
                <a:gd name="connsiteX39" fmla="*/ 2459686 w 3195530"/>
                <a:gd name="connsiteY39" fmla="*/ 3964866 h 10612860"/>
                <a:gd name="connsiteX40" fmla="*/ 2469021 w 3195530"/>
                <a:gd name="connsiteY40" fmla="*/ 4013875 h 10612860"/>
                <a:gd name="connsiteX41" fmla="*/ 2974950 w 3195530"/>
                <a:gd name="connsiteY41" fmla="*/ 5593332 h 10612860"/>
                <a:gd name="connsiteX42" fmla="*/ 2708419 w 3195530"/>
                <a:gd name="connsiteY42" fmla="*/ 5730659 h 10612860"/>
                <a:gd name="connsiteX43" fmla="*/ 2736752 w 3195530"/>
                <a:gd name="connsiteY43" fmla="*/ 6385004 h 10612860"/>
                <a:gd name="connsiteX44" fmla="*/ 2718427 w 3195530"/>
                <a:gd name="connsiteY44" fmla="*/ 7009774 h 10612860"/>
                <a:gd name="connsiteX45" fmla="*/ 2690545 w 3195530"/>
                <a:gd name="connsiteY45" fmla="*/ 7429203 h 10612860"/>
                <a:gd name="connsiteX46" fmla="*/ 2595054 w 3195530"/>
                <a:gd name="connsiteY46" fmla="*/ 7760350 h 10612860"/>
                <a:gd name="connsiteX47" fmla="*/ 2500175 w 3195530"/>
                <a:gd name="connsiteY47" fmla="*/ 7873515 h 10612860"/>
                <a:gd name="connsiteX48" fmla="*/ 2483431 w 3195530"/>
                <a:gd name="connsiteY48" fmla="*/ 8113645 h 10612860"/>
                <a:gd name="connsiteX49" fmla="*/ 2412136 w 3195530"/>
                <a:gd name="connsiteY49" fmla="*/ 8776730 h 10612860"/>
                <a:gd name="connsiteX50" fmla="*/ 2380366 w 3195530"/>
                <a:gd name="connsiteY50" fmla="*/ 9173347 h 10612860"/>
                <a:gd name="connsiteX51" fmla="*/ 2396889 w 3195530"/>
                <a:gd name="connsiteY51" fmla="*/ 9467957 h 10612860"/>
                <a:gd name="connsiteX52" fmla="*/ 2454833 w 3195530"/>
                <a:gd name="connsiteY52" fmla="*/ 9613145 h 10612860"/>
                <a:gd name="connsiteX53" fmla="*/ 2424209 w 3195530"/>
                <a:gd name="connsiteY53" fmla="*/ 9804339 h 10612860"/>
                <a:gd name="connsiteX54" fmla="*/ 3134866 w 3195530"/>
                <a:gd name="connsiteY54" fmla="*/ 10341562 h 10612860"/>
                <a:gd name="connsiteX55" fmla="*/ 3160024 w 3195530"/>
                <a:gd name="connsiteY55" fmla="*/ 10564964 h 10612860"/>
                <a:gd name="connsiteX56" fmla="*/ 2531417 w 3195530"/>
                <a:gd name="connsiteY56" fmla="*/ 10550290 h 10612860"/>
                <a:gd name="connsiteX57" fmla="*/ 1876236 w 3195530"/>
                <a:gd name="connsiteY57" fmla="*/ 10303490 h 10612860"/>
                <a:gd name="connsiteX58" fmla="*/ 1861870 w 3195530"/>
                <a:gd name="connsiteY58" fmla="*/ 10020777 h 10612860"/>
                <a:gd name="connsiteX59" fmla="*/ 1835213 w 3195530"/>
                <a:gd name="connsiteY59" fmla="*/ 9894183 h 10612860"/>
                <a:gd name="connsiteX60" fmla="*/ 1882681 w 3195530"/>
                <a:gd name="connsiteY60" fmla="*/ 9589781 h 10612860"/>
                <a:gd name="connsiteX61" fmla="*/ 1802386 w 3195530"/>
                <a:gd name="connsiteY61" fmla="*/ 9334796 h 10612860"/>
                <a:gd name="connsiteX62" fmla="*/ 1800887 w 3195530"/>
                <a:gd name="connsiteY62" fmla="*/ 8152789 h 10612860"/>
                <a:gd name="connsiteX63" fmla="*/ 1935942 w 3195530"/>
                <a:gd name="connsiteY63" fmla="*/ 7506024 h 10612860"/>
                <a:gd name="connsiteX64" fmla="*/ 1876110 w 3195530"/>
                <a:gd name="connsiteY64" fmla="*/ 7319701 h 10612860"/>
                <a:gd name="connsiteX65" fmla="*/ 1916465 w 3195530"/>
                <a:gd name="connsiteY65" fmla="*/ 7164091 h 10612860"/>
                <a:gd name="connsiteX66" fmla="*/ 1910193 w 3195530"/>
                <a:gd name="connsiteY66" fmla="*/ 6839348 h 10612860"/>
                <a:gd name="connsiteX67" fmla="*/ 1707813 w 3195530"/>
                <a:gd name="connsiteY67" fmla="*/ 6238651 h 10612860"/>
                <a:gd name="connsiteX68" fmla="*/ 1377613 w 3195530"/>
                <a:gd name="connsiteY68" fmla="*/ 7441295 h 10612860"/>
                <a:gd name="connsiteX69" fmla="*/ 1374660 w 3195530"/>
                <a:gd name="connsiteY69" fmla="*/ 7650818 h 10612860"/>
                <a:gd name="connsiteX70" fmla="*/ 1267540 w 3195530"/>
                <a:gd name="connsiteY70" fmla="*/ 7793055 h 10612860"/>
                <a:gd name="connsiteX71" fmla="*/ 1278558 w 3195530"/>
                <a:gd name="connsiteY71" fmla="*/ 7897618 h 10612860"/>
                <a:gd name="connsiteX72" fmla="*/ 1205942 w 3195530"/>
                <a:gd name="connsiteY72" fmla="*/ 8057305 h 10612860"/>
                <a:gd name="connsiteX73" fmla="*/ 1033520 w 3195530"/>
                <a:gd name="connsiteY73" fmla="*/ 9173347 h 10612860"/>
                <a:gd name="connsiteX74" fmla="*/ 1054274 w 3195530"/>
                <a:gd name="connsiteY74" fmla="*/ 9656724 h 10612860"/>
                <a:gd name="connsiteX75" fmla="*/ 990267 w 3195530"/>
                <a:gd name="connsiteY75" fmla="*/ 10063276 h 10612860"/>
                <a:gd name="connsiteX76" fmla="*/ 1368683 w 3195530"/>
                <a:gd name="connsiteY76" fmla="*/ 10442252 h 10612860"/>
                <a:gd name="connsiteX77" fmla="*/ 918876 w 3195530"/>
                <a:gd name="connsiteY77" fmla="*/ 10600044 h 10612860"/>
                <a:gd name="connsiteX78" fmla="*/ 474779 w 3195530"/>
                <a:gd name="connsiteY78" fmla="*/ 10287718 h 10612860"/>
                <a:gd name="connsiteX79" fmla="*/ 566182 w 3195530"/>
                <a:gd name="connsiteY79" fmla="*/ 10019896 h 10612860"/>
                <a:gd name="connsiteX80" fmla="*/ 460825 w 3195530"/>
                <a:gd name="connsiteY80" fmla="*/ 9692724 h 10612860"/>
                <a:gd name="connsiteX81" fmla="*/ 511587 w 3195530"/>
                <a:gd name="connsiteY81" fmla="*/ 9032388 h 10612860"/>
                <a:gd name="connsiteX82" fmla="*/ 622935 w 3195530"/>
                <a:gd name="connsiteY82" fmla="*/ 7525502 h 10612860"/>
                <a:gd name="connsiteX83" fmla="*/ 669466 w 3195530"/>
                <a:gd name="connsiteY83" fmla="*/ 7311969 h 10612860"/>
                <a:gd name="connsiteX84" fmla="*/ 689870 w 3195530"/>
                <a:gd name="connsiteY84" fmla="*/ 7037851 h 10612860"/>
                <a:gd name="connsiteX85" fmla="*/ 677180 w 3195530"/>
                <a:gd name="connsiteY85" fmla="*/ 6796735 h 10612860"/>
                <a:gd name="connsiteX86" fmla="*/ 587421 w 3195530"/>
                <a:gd name="connsiteY86" fmla="*/ 6210025 h 10612860"/>
                <a:gd name="connsiteX87" fmla="*/ 503127 w 3195530"/>
                <a:gd name="connsiteY87" fmla="*/ 5850688 h 10612860"/>
                <a:gd name="connsiteX88" fmla="*/ 304621 w 3195530"/>
                <a:gd name="connsiteY88" fmla="*/ 5601332 h 10612860"/>
                <a:gd name="connsiteX89" fmla="*/ 461987 w 3195530"/>
                <a:gd name="connsiteY89" fmla="*/ 4201579 h 10612860"/>
                <a:gd name="connsiteX90" fmla="*/ 480370 w 3195530"/>
                <a:gd name="connsiteY90" fmla="*/ 4073429 h 10612860"/>
                <a:gd name="connsiteX91" fmla="*/ 480370 w 3195530"/>
                <a:gd name="connsiteY91" fmla="*/ 4037882 h 10612860"/>
                <a:gd name="connsiteX92" fmla="*/ 372115 w 3195530"/>
                <a:gd name="connsiteY92" fmla="*/ 3976393 h 10612860"/>
                <a:gd name="connsiteX93" fmla="*/ 480370 w 3195530"/>
                <a:gd name="connsiteY93" fmla="*/ 3731366 h 10612860"/>
                <a:gd name="connsiteX94" fmla="*/ 357520 w 3195530"/>
                <a:gd name="connsiteY94" fmla="*/ 3489579 h 10612860"/>
                <a:gd name="connsiteX95" fmla="*/ 296032 w 3195530"/>
                <a:gd name="connsiteY95" fmla="*/ 3332537 h 10612860"/>
                <a:gd name="connsiteX96" fmla="*/ 312879 w 3195530"/>
                <a:gd name="connsiteY96" fmla="*/ 3170839 h 10612860"/>
                <a:gd name="connsiteX97" fmla="*/ 258721 w 3195530"/>
                <a:gd name="connsiteY97" fmla="*/ 3134915 h 10612860"/>
                <a:gd name="connsiteX98" fmla="*/ 207412 w 3195530"/>
                <a:gd name="connsiteY98" fmla="*/ 2897913 h 10612860"/>
                <a:gd name="connsiteX99" fmla="*/ 54452 w 3195530"/>
                <a:gd name="connsiteY99" fmla="*/ 2538400 h 10612860"/>
                <a:gd name="connsiteX100" fmla="*/ 9303 w 3195530"/>
                <a:gd name="connsiteY100" fmla="*/ 2186090 h 10612860"/>
                <a:gd name="connsiteX101" fmla="*/ 81583 w 3195530"/>
                <a:gd name="connsiteY101" fmla="*/ 1743638 h 10612860"/>
                <a:gd name="connsiteX102" fmla="*/ 649543 w 3195530"/>
                <a:gd name="connsiteY102" fmla="*/ 1494582 h 10612860"/>
                <a:gd name="connsiteX103" fmla="*/ 945925 w 3195530"/>
                <a:gd name="connsiteY103" fmla="*/ 1232699 h 10612860"/>
                <a:gd name="connsiteX104" fmla="*/ 952102 w 3195530"/>
                <a:gd name="connsiteY104" fmla="*/ 1238129 h 10612860"/>
                <a:gd name="connsiteX105" fmla="*/ 1453685 w 3195530"/>
                <a:gd name="connsiteY105" fmla="*/ 1885887 h 10612860"/>
                <a:gd name="connsiteX106" fmla="*/ 1302916 w 3195530"/>
                <a:gd name="connsiteY106" fmla="*/ 1712325 h 10612860"/>
                <a:gd name="connsiteX107" fmla="*/ 1505401 w 3195530"/>
                <a:gd name="connsiteY107" fmla="*/ 1530023 h 10612860"/>
                <a:gd name="connsiteX108" fmla="*/ 1518343 w 3195530"/>
                <a:gd name="connsiteY108" fmla="*/ 1530185 h 10612860"/>
                <a:gd name="connsiteX109" fmla="*/ 1411743 w 3195530"/>
                <a:gd name="connsiteY109" fmla="*/ 1476618 h 10612860"/>
                <a:gd name="connsiteX110" fmla="*/ 1132853 w 3195530"/>
                <a:gd name="connsiteY110" fmla="*/ 1356460 h 10612860"/>
                <a:gd name="connsiteX111" fmla="*/ 987224 w 3195530"/>
                <a:gd name="connsiteY111" fmla="*/ 1196250 h 10612860"/>
                <a:gd name="connsiteX112" fmla="*/ 888169 w 3195530"/>
                <a:gd name="connsiteY112" fmla="*/ 929232 h 10612860"/>
                <a:gd name="connsiteX113" fmla="*/ 827953 w 3195530"/>
                <a:gd name="connsiteY113" fmla="*/ 971350 h 10612860"/>
                <a:gd name="connsiteX114" fmla="*/ 713322 w 3195530"/>
                <a:gd name="connsiteY114" fmla="*/ 695928 h 10612860"/>
                <a:gd name="connsiteX115" fmla="*/ 783974 w 3195530"/>
                <a:gd name="connsiteY115" fmla="*/ 630038 h 10612860"/>
                <a:gd name="connsiteX116" fmla="*/ 1290800 w 3195530"/>
                <a:gd name="connsiteY116" fmla="*/ 0 h 10612860"/>
                <a:gd name="connsiteX0" fmla="*/ 1763037 w 3195530"/>
                <a:gd name="connsiteY0" fmla="*/ 2903008 h 10612860"/>
                <a:gd name="connsiteX1" fmla="*/ 1850995 w 3195530"/>
                <a:gd name="connsiteY1" fmla="*/ 3156579 h 10612860"/>
                <a:gd name="connsiteX2" fmla="*/ 1868097 w 3195530"/>
                <a:gd name="connsiteY2" fmla="*/ 2960638 h 10612860"/>
                <a:gd name="connsiteX3" fmla="*/ 1763037 w 3195530"/>
                <a:gd name="connsiteY3" fmla="*/ 2903008 h 10612860"/>
                <a:gd name="connsiteX4" fmla="*/ 1290800 w 3195530"/>
                <a:gd name="connsiteY4" fmla="*/ 0 h 10612860"/>
                <a:gd name="connsiteX5" fmla="*/ 1852755 w 3195530"/>
                <a:gd name="connsiteY5" fmla="*/ 556368 h 10612860"/>
                <a:gd name="connsiteX6" fmla="*/ 1880139 w 3195530"/>
                <a:gd name="connsiteY6" fmla="*/ 826219 h 10612860"/>
                <a:gd name="connsiteX7" fmla="*/ 1800885 w 3195530"/>
                <a:gd name="connsiteY7" fmla="*/ 889179 h 10612860"/>
                <a:gd name="connsiteX8" fmla="*/ 1665029 w 3195530"/>
                <a:gd name="connsiteY8" fmla="*/ 1234718 h 10612860"/>
                <a:gd name="connsiteX9" fmla="*/ 1649096 w 3195530"/>
                <a:gd name="connsiteY9" fmla="*/ 1339123 h 10612860"/>
                <a:gd name="connsiteX10" fmla="*/ 1534696 w 3195530"/>
                <a:gd name="connsiteY10" fmla="*/ 1530388 h 10612860"/>
                <a:gd name="connsiteX11" fmla="*/ 1721540 w 3195530"/>
                <a:gd name="connsiteY11" fmla="*/ 1740863 h 10612860"/>
                <a:gd name="connsiteX12" fmla="*/ 1724957 w 3195530"/>
                <a:gd name="connsiteY12" fmla="*/ 1755132 h 10612860"/>
                <a:gd name="connsiteX13" fmla="*/ 1652304 w 3195530"/>
                <a:gd name="connsiteY13" fmla="*/ 1750313 h 10612860"/>
                <a:gd name="connsiteX14" fmla="*/ 1751358 w 3195530"/>
                <a:gd name="connsiteY14" fmla="*/ 1930550 h 10612860"/>
                <a:gd name="connsiteX15" fmla="*/ 1724957 w 3195530"/>
                <a:gd name="connsiteY15" fmla="*/ 1755132 h 10612860"/>
                <a:gd name="connsiteX16" fmla="*/ 1736291 w 3195530"/>
                <a:gd name="connsiteY16" fmla="*/ 1755884 h 10612860"/>
                <a:gd name="connsiteX17" fmla="*/ 1721540 w 3195530"/>
                <a:gd name="connsiteY17" fmla="*/ 1740863 h 10612860"/>
                <a:gd name="connsiteX18" fmla="*/ 1667880 w 3195530"/>
                <a:gd name="connsiteY18" fmla="*/ 1609649 h 10612860"/>
                <a:gd name="connsiteX19" fmla="*/ 1658106 w 3195530"/>
                <a:gd name="connsiteY19" fmla="*/ 1372022 h 10612860"/>
                <a:gd name="connsiteX20" fmla="*/ 1734509 w 3195530"/>
                <a:gd name="connsiteY20" fmla="*/ 1541309 h 10612860"/>
                <a:gd name="connsiteX21" fmla="*/ 2326647 w 3195530"/>
                <a:gd name="connsiteY21" fmla="*/ 1715111 h 10612860"/>
                <a:gd name="connsiteX22" fmla="*/ 2509435 w 3195530"/>
                <a:gd name="connsiteY22" fmla="*/ 1794736 h 10612860"/>
                <a:gd name="connsiteX23" fmla="*/ 2606453 w 3195530"/>
                <a:gd name="connsiteY23" fmla="*/ 2095611 h 10612860"/>
                <a:gd name="connsiteX24" fmla="*/ 2672829 w 3195530"/>
                <a:gd name="connsiteY24" fmla="*/ 2178119 h 10612860"/>
                <a:gd name="connsiteX25" fmla="*/ 2670233 w 3195530"/>
                <a:gd name="connsiteY25" fmla="*/ 2302646 h 10612860"/>
                <a:gd name="connsiteX26" fmla="*/ 2712685 w 3195530"/>
                <a:gd name="connsiteY26" fmla="*/ 2352064 h 10612860"/>
                <a:gd name="connsiteX27" fmla="*/ 2702149 w 3195530"/>
                <a:gd name="connsiteY27" fmla="*/ 2404747 h 10612860"/>
                <a:gd name="connsiteX28" fmla="*/ 2763128 w 3195530"/>
                <a:gd name="connsiteY28" fmla="*/ 2436539 h 10612860"/>
                <a:gd name="connsiteX29" fmla="*/ 2757987 w 3195530"/>
                <a:gd name="connsiteY29" fmla="*/ 2539216 h 10612860"/>
                <a:gd name="connsiteX30" fmla="*/ 3024915 w 3195530"/>
                <a:gd name="connsiteY30" fmla="*/ 2938542 h 10612860"/>
                <a:gd name="connsiteX31" fmla="*/ 3138120 w 3195530"/>
                <a:gd name="connsiteY31" fmla="*/ 3005297 h 10612860"/>
                <a:gd name="connsiteX32" fmla="*/ 3194723 w 3195530"/>
                <a:gd name="connsiteY32" fmla="*/ 3333739 h 10612860"/>
                <a:gd name="connsiteX33" fmla="*/ 2857806 w 3195530"/>
                <a:gd name="connsiteY33" fmla="*/ 3656225 h 10612860"/>
                <a:gd name="connsiteX34" fmla="*/ 2542420 w 3195530"/>
                <a:gd name="connsiteY34" fmla="*/ 3660305 h 10612860"/>
                <a:gd name="connsiteX35" fmla="*/ 2461079 w 3195530"/>
                <a:gd name="connsiteY35" fmla="*/ 3610217 h 10612860"/>
                <a:gd name="connsiteX36" fmla="*/ 2503020 w 3195530"/>
                <a:gd name="connsiteY36" fmla="*/ 3730889 h 10612860"/>
                <a:gd name="connsiteX37" fmla="*/ 2445357 w 3195530"/>
                <a:gd name="connsiteY37" fmla="*/ 3730903 h 10612860"/>
                <a:gd name="connsiteX38" fmla="*/ 2445357 w 3195530"/>
                <a:gd name="connsiteY38" fmla="*/ 3964866 h 10612860"/>
                <a:gd name="connsiteX39" fmla="*/ 2459686 w 3195530"/>
                <a:gd name="connsiteY39" fmla="*/ 3964866 h 10612860"/>
                <a:gd name="connsiteX40" fmla="*/ 2469021 w 3195530"/>
                <a:gd name="connsiteY40" fmla="*/ 4013875 h 10612860"/>
                <a:gd name="connsiteX41" fmla="*/ 2974950 w 3195530"/>
                <a:gd name="connsiteY41" fmla="*/ 5593332 h 10612860"/>
                <a:gd name="connsiteX42" fmla="*/ 2708419 w 3195530"/>
                <a:gd name="connsiteY42" fmla="*/ 5730659 h 10612860"/>
                <a:gd name="connsiteX43" fmla="*/ 2736752 w 3195530"/>
                <a:gd name="connsiteY43" fmla="*/ 6385004 h 10612860"/>
                <a:gd name="connsiteX44" fmla="*/ 2718427 w 3195530"/>
                <a:gd name="connsiteY44" fmla="*/ 7009774 h 10612860"/>
                <a:gd name="connsiteX45" fmla="*/ 2690545 w 3195530"/>
                <a:gd name="connsiteY45" fmla="*/ 7429203 h 10612860"/>
                <a:gd name="connsiteX46" fmla="*/ 2595054 w 3195530"/>
                <a:gd name="connsiteY46" fmla="*/ 7760350 h 10612860"/>
                <a:gd name="connsiteX47" fmla="*/ 2500175 w 3195530"/>
                <a:gd name="connsiteY47" fmla="*/ 7873515 h 10612860"/>
                <a:gd name="connsiteX48" fmla="*/ 2483431 w 3195530"/>
                <a:gd name="connsiteY48" fmla="*/ 8113645 h 10612860"/>
                <a:gd name="connsiteX49" fmla="*/ 2412136 w 3195530"/>
                <a:gd name="connsiteY49" fmla="*/ 8776730 h 10612860"/>
                <a:gd name="connsiteX50" fmla="*/ 2380366 w 3195530"/>
                <a:gd name="connsiteY50" fmla="*/ 9173347 h 10612860"/>
                <a:gd name="connsiteX51" fmla="*/ 2396889 w 3195530"/>
                <a:gd name="connsiteY51" fmla="*/ 9467957 h 10612860"/>
                <a:gd name="connsiteX52" fmla="*/ 2454833 w 3195530"/>
                <a:gd name="connsiteY52" fmla="*/ 9613145 h 10612860"/>
                <a:gd name="connsiteX53" fmla="*/ 2424209 w 3195530"/>
                <a:gd name="connsiteY53" fmla="*/ 9804339 h 10612860"/>
                <a:gd name="connsiteX54" fmla="*/ 3134866 w 3195530"/>
                <a:gd name="connsiteY54" fmla="*/ 10341562 h 10612860"/>
                <a:gd name="connsiteX55" fmla="*/ 3160024 w 3195530"/>
                <a:gd name="connsiteY55" fmla="*/ 10564964 h 10612860"/>
                <a:gd name="connsiteX56" fmla="*/ 2531417 w 3195530"/>
                <a:gd name="connsiteY56" fmla="*/ 10550290 h 10612860"/>
                <a:gd name="connsiteX57" fmla="*/ 1876236 w 3195530"/>
                <a:gd name="connsiteY57" fmla="*/ 10303490 h 10612860"/>
                <a:gd name="connsiteX58" fmla="*/ 1861870 w 3195530"/>
                <a:gd name="connsiteY58" fmla="*/ 10020777 h 10612860"/>
                <a:gd name="connsiteX59" fmla="*/ 1835213 w 3195530"/>
                <a:gd name="connsiteY59" fmla="*/ 9894183 h 10612860"/>
                <a:gd name="connsiteX60" fmla="*/ 1882681 w 3195530"/>
                <a:gd name="connsiteY60" fmla="*/ 9589781 h 10612860"/>
                <a:gd name="connsiteX61" fmla="*/ 1802386 w 3195530"/>
                <a:gd name="connsiteY61" fmla="*/ 9334796 h 10612860"/>
                <a:gd name="connsiteX62" fmla="*/ 1800887 w 3195530"/>
                <a:gd name="connsiteY62" fmla="*/ 8152789 h 10612860"/>
                <a:gd name="connsiteX63" fmla="*/ 1935942 w 3195530"/>
                <a:gd name="connsiteY63" fmla="*/ 7506024 h 10612860"/>
                <a:gd name="connsiteX64" fmla="*/ 1876110 w 3195530"/>
                <a:gd name="connsiteY64" fmla="*/ 7319701 h 10612860"/>
                <a:gd name="connsiteX65" fmla="*/ 1916465 w 3195530"/>
                <a:gd name="connsiteY65" fmla="*/ 7164091 h 10612860"/>
                <a:gd name="connsiteX66" fmla="*/ 1910193 w 3195530"/>
                <a:gd name="connsiteY66" fmla="*/ 6839348 h 10612860"/>
                <a:gd name="connsiteX67" fmla="*/ 1707813 w 3195530"/>
                <a:gd name="connsiteY67" fmla="*/ 6238651 h 10612860"/>
                <a:gd name="connsiteX68" fmla="*/ 1377613 w 3195530"/>
                <a:gd name="connsiteY68" fmla="*/ 7441295 h 10612860"/>
                <a:gd name="connsiteX69" fmla="*/ 1374660 w 3195530"/>
                <a:gd name="connsiteY69" fmla="*/ 7650818 h 10612860"/>
                <a:gd name="connsiteX70" fmla="*/ 1267540 w 3195530"/>
                <a:gd name="connsiteY70" fmla="*/ 7793055 h 10612860"/>
                <a:gd name="connsiteX71" fmla="*/ 1278558 w 3195530"/>
                <a:gd name="connsiteY71" fmla="*/ 7897618 h 10612860"/>
                <a:gd name="connsiteX72" fmla="*/ 1205942 w 3195530"/>
                <a:gd name="connsiteY72" fmla="*/ 8057305 h 10612860"/>
                <a:gd name="connsiteX73" fmla="*/ 1033520 w 3195530"/>
                <a:gd name="connsiteY73" fmla="*/ 9173347 h 10612860"/>
                <a:gd name="connsiteX74" fmla="*/ 1054274 w 3195530"/>
                <a:gd name="connsiteY74" fmla="*/ 9656724 h 10612860"/>
                <a:gd name="connsiteX75" fmla="*/ 990267 w 3195530"/>
                <a:gd name="connsiteY75" fmla="*/ 10063276 h 10612860"/>
                <a:gd name="connsiteX76" fmla="*/ 1368683 w 3195530"/>
                <a:gd name="connsiteY76" fmla="*/ 10442252 h 10612860"/>
                <a:gd name="connsiteX77" fmla="*/ 918876 w 3195530"/>
                <a:gd name="connsiteY77" fmla="*/ 10600044 h 10612860"/>
                <a:gd name="connsiteX78" fmla="*/ 474779 w 3195530"/>
                <a:gd name="connsiteY78" fmla="*/ 10287718 h 10612860"/>
                <a:gd name="connsiteX79" fmla="*/ 566182 w 3195530"/>
                <a:gd name="connsiteY79" fmla="*/ 10019896 h 10612860"/>
                <a:gd name="connsiteX80" fmla="*/ 460825 w 3195530"/>
                <a:gd name="connsiteY80" fmla="*/ 9692724 h 10612860"/>
                <a:gd name="connsiteX81" fmla="*/ 511587 w 3195530"/>
                <a:gd name="connsiteY81" fmla="*/ 9032388 h 10612860"/>
                <a:gd name="connsiteX82" fmla="*/ 622935 w 3195530"/>
                <a:gd name="connsiteY82" fmla="*/ 7525502 h 10612860"/>
                <a:gd name="connsiteX83" fmla="*/ 669466 w 3195530"/>
                <a:gd name="connsiteY83" fmla="*/ 7311969 h 10612860"/>
                <a:gd name="connsiteX84" fmla="*/ 689870 w 3195530"/>
                <a:gd name="connsiteY84" fmla="*/ 7037851 h 10612860"/>
                <a:gd name="connsiteX85" fmla="*/ 677180 w 3195530"/>
                <a:gd name="connsiteY85" fmla="*/ 6796735 h 10612860"/>
                <a:gd name="connsiteX86" fmla="*/ 587421 w 3195530"/>
                <a:gd name="connsiteY86" fmla="*/ 6210025 h 10612860"/>
                <a:gd name="connsiteX87" fmla="*/ 503127 w 3195530"/>
                <a:gd name="connsiteY87" fmla="*/ 5850688 h 10612860"/>
                <a:gd name="connsiteX88" fmla="*/ 304621 w 3195530"/>
                <a:gd name="connsiteY88" fmla="*/ 5601332 h 10612860"/>
                <a:gd name="connsiteX89" fmla="*/ 461987 w 3195530"/>
                <a:gd name="connsiteY89" fmla="*/ 4201579 h 10612860"/>
                <a:gd name="connsiteX90" fmla="*/ 480370 w 3195530"/>
                <a:gd name="connsiteY90" fmla="*/ 4073429 h 10612860"/>
                <a:gd name="connsiteX91" fmla="*/ 480370 w 3195530"/>
                <a:gd name="connsiteY91" fmla="*/ 4037882 h 10612860"/>
                <a:gd name="connsiteX92" fmla="*/ 430481 w 3195530"/>
                <a:gd name="connsiteY92" fmla="*/ 3966665 h 10612860"/>
                <a:gd name="connsiteX93" fmla="*/ 480370 w 3195530"/>
                <a:gd name="connsiteY93" fmla="*/ 3731366 h 10612860"/>
                <a:gd name="connsiteX94" fmla="*/ 357520 w 3195530"/>
                <a:gd name="connsiteY94" fmla="*/ 3489579 h 10612860"/>
                <a:gd name="connsiteX95" fmla="*/ 296032 w 3195530"/>
                <a:gd name="connsiteY95" fmla="*/ 3332537 h 10612860"/>
                <a:gd name="connsiteX96" fmla="*/ 312879 w 3195530"/>
                <a:gd name="connsiteY96" fmla="*/ 3170839 h 10612860"/>
                <a:gd name="connsiteX97" fmla="*/ 258721 w 3195530"/>
                <a:gd name="connsiteY97" fmla="*/ 3134915 h 10612860"/>
                <a:gd name="connsiteX98" fmla="*/ 207412 w 3195530"/>
                <a:gd name="connsiteY98" fmla="*/ 2897913 h 10612860"/>
                <a:gd name="connsiteX99" fmla="*/ 54452 w 3195530"/>
                <a:gd name="connsiteY99" fmla="*/ 2538400 h 10612860"/>
                <a:gd name="connsiteX100" fmla="*/ 9303 w 3195530"/>
                <a:gd name="connsiteY100" fmla="*/ 2186090 h 10612860"/>
                <a:gd name="connsiteX101" fmla="*/ 81583 w 3195530"/>
                <a:gd name="connsiteY101" fmla="*/ 1743638 h 10612860"/>
                <a:gd name="connsiteX102" fmla="*/ 649543 w 3195530"/>
                <a:gd name="connsiteY102" fmla="*/ 1494582 h 10612860"/>
                <a:gd name="connsiteX103" fmla="*/ 945925 w 3195530"/>
                <a:gd name="connsiteY103" fmla="*/ 1232699 h 10612860"/>
                <a:gd name="connsiteX104" fmla="*/ 952102 w 3195530"/>
                <a:gd name="connsiteY104" fmla="*/ 1238129 h 10612860"/>
                <a:gd name="connsiteX105" fmla="*/ 1453685 w 3195530"/>
                <a:gd name="connsiteY105" fmla="*/ 1885887 h 10612860"/>
                <a:gd name="connsiteX106" fmla="*/ 1302916 w 3195530"/>
                <a:gd name="connsiteY106" fmla="*/ 1712325 h 10612860"/>
                <a:gd name="connsiteX107" fmla="*/ 1505401 w 3195530"/>
                <a:gd name="connsiteY107" fmla="*/ 1530023 h 10612860"/>
                <a:gd name="connsiteX108" fmla="*/ 1518343 w 3195530"/>
                <a:gd name="connsiteY108" fmla="*/ 1530185 h 10612860"/>
                <a:gd name="connsiteX109" fmla="*/ 1411743 w 3195530"/>
                <a:gd name="connsiteY109" fmla="*/ 1476618 h 10612860"/>
                <a:gd name="connsiteX110" fmla="*/ 1132853 w 3195530"/>
                <a:gd name="connsiteY110" fmla="*/ 1356460 h 10612860"/>
                <a:gd name="connsiteX111" fmla="*/ 987224 w 3195530"/>
                <a:gd name="connsiteY111" fmla="*/ 1196250 h 10612860"/>
                <a:gd name="connsiteX112" fmla="*/ 888169 w 3195530"/>
                <a:gd name="connsiteY112" fmla="*/ 929232 h 10612860"/>
                <a:gd name="connsiteX113" fmla="*/ 827953 w 3195530"/>
                <a:gd name="connsiteY113" fmla="*/ 971350 h 10612860"/>
                <a:gd name="connsiteX114" fmla="*/ 713322 w 3195530"/>
                <a:gd name="connsiteY114" fmla="*/ 695928 h 10612860"/>
                <a:gd name="connsiteX115" fmla="*/ 783974 w 3195530"/>
                <a:gd name="connsiteY115" fmla="*/ 630038 h 10612860"/>
                <a:gd name="connsiteX116" fmla="*/ 1290800 w 3195530"/>
                <a:gd name="connsiteY116" fmla="*/ 0 h 10612860"/>
                <a:gd name="connsiteX0" fmla="*/ 1763037 w 3195530"/>
                <a:gd name="connsiteY0" fmla="*/ 2903008 h 10612860"/>
                <a:gd name="connsiteX1" fmla="*/ 1850995 w 3195530"/>
                <a:gd name="connsiteY1" fmla="*/ 3156579 h 10612860"/>
                <a:gd name="connsiteX2" fmla="*/ 1868097 w 3195530"/>
                <a:gd name="connsiteY2" fmla="*/ 2960638 h 10612860"/>
                <a:gd name="connsiteX3" fmla="*/ 1763037 w 3195530"/>
                <a:gd name="connsiteY3" fmla="*/ 2903008 h 10612860"/>
                <a:gd name="connsiteX4" fmla="*/ 1290800 w 3195530"/>
                <a:gd name="connsiteY4" fmla="*/ 0 h 10612860"/>
                <a:gd name="connsiteX5" fmla="*/ 1852755 w 3195530"/>
                <a:gd name="connsiteY5" fmla="*/ 556368 h 10612860"/>
                <a:gd name="connsiteX6" fmla="*/ 1880139 w 3195530"/>
                <a:gd name="connsiteY6" fmla="*/ 826219 h 10612860"/>
                <a:gd name="connsiteX7" fmla="*/ 1800885 w 3195530"/>
                <a:gd name="connsiteY7" fmla="*/ 889179 h 10612860"/>
                <a:gd name="connsiteX8" fmla="*/ 1665029 w 3195530"/>
                <a:gd name="connsiteY8" fmla="*/ 1234718 h 10612860"/>
                <a:gd name="connsiteX9" fmla="*/ 1649096 w 3195530"/>
                <a:gd name="connsiteY9" fmla="*/ 1339123 h 10612860"/>
                <a:gd name="connsiteX10" fmla="*/ 1534696 w 3195530"/>
                <a:gd name="connsiteY10" fmla="*/ 1530388 h 10612860"/>
                <a:gd name="connsiteX11" fmla="*/ 1721540 w 3195530"/>
                <a:gd name="connsiteY11" fmla="*/ 1740863 h 10612860"/>
                <a:gd name="connsiteX12" fmla="*/ 1724957 w 3195530"/>
                <a:gd name="connsiteY12" fmla="*/ 1755132 h 10612860"/>
                <a:gd name="connsiteX13" fmla="*/ 1652304 w 3195530"/>
                <a:gd name="connsiteY13" fmla="*/ 1750313 h 10612860"/>
                <a:gd name="connsiteX14" fmla="*/ 1751358 w 3195530"/>
                <a:gd name="connsiteY14" fmla="*/ 1930550 h 10612860"/>
                <a:gd name="connsiteX15" fmla="*/ 1724957 w 3195530"/>
                <a:gd name="connsiteY15" fmla="*/ 1755132 h 10612860"/>
                <a:gd name="connsiteX16" fmla="*/ 1736291 w 3195530"/>
                <a:gd name="connsiteY16" fmla="*/ 1755884 h 10612860"/>
                <a:gd name="connsiteX17" fmla="*/ 1721540 w 3195530"/>
                <a:gd name="connsiteY17" fmla="*/ 1740863 h 10612860"/>
                <a:gd name="connsiteX18" fmla="*/ 1667880 w 3195530"/>
                <a:gd name="connsiteY18" fmla="*/ 1609649 h 10612860"/>
                <a:gd name="connsiteX19" fmla="*/ 1658106 w 3195530"/>
                <a:gd name="connsiteY19" fmla="*/ 1372022 h 10612860"/>
                <a:gd name="connsiteX20" fmla="*/ 1734509 w 3195530"/>
                <a:gd name="connsiteY20" fmla="*/ 1541309 h 10612860"/>
                <a:gd name="connsiteX21" fmla="*/ 2326647 w 3195530"/>
                <a:gd name="connsiteY21" fmla="*/ 1715111 h 10612860"/>
                <a:gd name="connsiteX22" fmla="*/ 2509435 w 3195530"/>
                <a:gd name="connsiteY22" fmla="*/ 1794736 h 10612860"/>
                <a:gd name="connsiteX23" fmla="*/ 2606453 w 3195530"/>
                <a:gd name="connsiteY23" fmla="*/ 2095611 h 10612860"/>
                <a:gd name="connsiteX24" fmla="*/ 2672829 w 3195530"/>
                <a:gd name="connsiteY24" fmla="*/ 2178119 h 10612860"/>
                <a:gd name="connsiteX25" fmla="*/ 2670233 w 3195530"/>
                <a:gd name="connsiteY25" fmla="*/ 2302646 h 10612860"/>
                <a:gd name="connsiteX26" fmla="*/ 2712685 w 3195530"/>
                <a:gd name="connsiteY26" fmla="*/ 2352064 h 10612860"/>
                <a:gd name="connsiteX27" fmla="*/ 2702149 w 3195530"/>
                <a:gd name="connsiteY27" fmla="*/ 2404747 h 10612860"/>
                <a:gd name="connsiteX28" fmla="*/ 2763128 w 3195530"/>
                <a:gd name="connsiteY28" fmla="*/ 2436539 h 10612860"/>
                <a:gd name="connsiteX29" fmla="*/ 2757987 w 3195530"/>
                <a:gd name="connsiteY29" fmla="*/ 2539216 h 10612860"/>
                <a:gd name="connsiteX30" fmla="*/ 3024915 w 3195530"/>
                <a:gd name="connsiteY30" fmla="*/ 2938542 h 10612860"/>
                <a:gd name="connsiteX31" fmla="*/ 3138120 w 3195530"/>
                <a:gd name="connsiteY31" fmla="*/ 3005297 h 10612860"/>
                <a:gd name="connsiteX32" fmla="*/ 3194723 w 3195530"/>
                <a:gd name="connsiteY32" fmla="*/ 3333739 h 10612860"/>
                <a:gd name="connsiteX33" fmla="*/ 2857806 w 3195530"/>
                <a:gd name="connsiteY33" fmla="*/ 3656225 h 10612860"/>
                <a:gd name="connsiteX34" fmla="*/ 2542420 w 3195530"/>
                <a:gd name="connsiteY34" fmla="*/ 3660305 h 10612860"/>
                <a:gd name="connsiteX35" fmla="*/ 2461079 w 3195530"/>
                <a:gd name="connsiteY35" fmla="*/ 3610217 h 10612860"/>
                <a:gd name="connsiteX36" fmla="*/ 2503020 w 3195530"/>
                <a:gd name="connsiteY36" fmla="*/ 3730889 h 10612860"/>
                <a:gd name="connsiteX37" fmla="*/ 2445357 w 3195530"/>
                <a:gd name="connsiteY37" fmla="*/ 3730903 h 10612860"/>
                <a:gd name="connsiteX38" fmla="*/ 2445357 w 3195530"/>
                <a:gd name="connsiteY38" fmla="*/ 3964866 h 10612860"/>
                <a:gd name="connsiteX39" fmla="*/ 2459686 w 3195530"/>
                <a:gd name="connsiteY39" fmla="*/ 3964866 h 10612860"/>
                <a:gd name="connsiteX40" fmla="*/ 2445358 w 3195530"/>
                <a:gd name="connsiteY40" fmla="*/ 3916228 h 10612860"/>
                <a:gd name="connsiteX41" fmla="*/ 2469021 w 3195530"/>
                <a:gd name="connsiteY41" fmla="*/ 4013875 h 10612860"/>
                <a:gd name="connsiteX42" fmla="*/ 2974950 w 3195530"/>
                <a:gd name="connsiteY42" fmla="*/ 5593332 h 10612860"/>
                <a:gd name="connsiteX43" fmla="*/ 2708419 w 3195530"/>
                <a:gd name="connsiteY43" fmla="*/ 5730659 h 10612860"/>
                <a:gd name="connsiteX44" fmla="*/ 2736752 w 3195530"/>
                <a:gd name="connsiteY44" fmla="*/ 6385004 h 10612860"/>
                <a:gd name="connsiteX45" fmla="*/ 2718427 w 3195530"/>
                <a:gd name="connsiteY45" fmla="*/ 7009774 h 10612860"/>
                <a:gd name="connsiteX46" fmla="*/ 2690545 w 3195530"/>
                <a:gd name="connsiteY46" fmla="*/ 7429203 h 10612860"/>
                <a:gd name="connsiteX47" fmla="*/ 2595054 w 3195530"/>
                <a:gd name="connsiteY47" fmla="*/ 7760350 h 10612860"/>
                <a:gd name="connsiteX48" fmla="*/ 2500175 w 3195530"/>
                <a:gd name="connsiteY48" fmla="*/ 7873515 h 10612860"/>
                <a:gd name="connsiteX49" fmla="*/ 2483431 w 3195530"/>
                <a:gd name="connsiteY49" fmla="*/ 8113645 h 10612860"/>
                <a:gd name="connsiteX50" fmla="*/ 2412136 w 3195530"/>
                <a:gd name="connsiteY50" fmla="*/ 8776730 h 10612860"/>
                <a:gd name="connsiteX51" fmla="*/ 2380366 w 3195530"/>
                <a:gd name="connsiteY51" fmla="*/ 9173347 h 10612860"/>
                <a:gd name="connsiteX52" fmla="*/ 2396889 w 3195530"/>
                <a:gd name="connsiteY52" fmla="*/ 9467957 h 10612860"/>
                <a:gd name="connsiteX53" fmla="*/ 2454833 w 3195530"/>
                <a:gd name="connsiteY53" fmla="*/ 9613145 h 10612860"/>
                <a:gd name="connsiteX54" fmla="*/ 2424209 w 3195530"/>
                <a:gd name="connsiteY54" fmla="*/ 9804339 h 10612860"/>
                <a:gd name="connsiteX55" fmla="*/ 3134866 w 3195530"/>
                <a:gd name="connsiteY55" fmla="*/ 10341562 h 10612860"/>
                <a:gd name="connsiteX56" fmla="*/ 3160024 w 3195530"/>
                <a:gd name="connsiteY56" fmla="*/ 10564964 h 10612860"/>
                <a:gd name="connsiteX57" fmla="*/ 2531417 w 3195530"/>
                <a:gd name="connsiteY57" fmla="*/ 10550290 h 10612860"/>
                <a:gd name="connsiteX58" fmla="*/ 1876236 w 3195530"/>
                <a:gd name="connsiteY58" fmla="*/ 10303490 h 10612860"/>
                <a:gd name="connsiteX59" fmla="*/ 1861870 w 3195530"/>
                <a:gd name="connsiteY59" fmla="*/ 10020777 h 10612860"/>
                <a:gd name="connsiteX60" fmla="*/ 1835213 w 3195530"/>
                <a:gd name="connsiteY60" fmla="*/ 9894183 h 10612860"/>
                <a:gd name="connsiteX61" fmla="*/ 1882681 w 3195530"/>
                <a:gd name="connsiteY61" fmla="*/ 9589781 h 10612860"/>
                <a:gd name="connsiteX62" fmla="*/ 1802386 w 3195530"/>
                <a:gd name="connsiteY62" fmla="*/ 9334796 h 10612860"/>
                <a:gd name="connsiteX63" fmla="*/ 1800887 w 3195530"/>
                <a:gd name="connsiteY63" fmla="*/ 8152789 h 10612860"/>
                <a:gd name="connsiteX64" fmla="*/ 1935942 w 3195530"/>
                <a:gd name="connsiteY64" fmla="*/ 7506024 h 10612860"/>
                <a:gd name="connsiteX65" fmla="*/ 1876110 w 3195530"/>
                <a:gd name="connsiteY65" fmla="*/ 7319701 h 10612860"/>
                <a:gd name="connsiteX66" fmla="*/ 1916465 w 3195530"/>
                <a:gd name="connsiteY66" fmla="*/ 7164091 h 10612860"/>
                <a:gd name="connsiteX67" fmla="*/ 1910193 w 3195530"/>
                <a:gd name="connsiteY67" fmla="*/ 6839348 h 10612860"/>
                <a:gd name="connsiteX68" fmla="*/ 1707813 w 3195530"/>
                <a:gd name="connsiteY68" fmla="*/ 6238651 h 10612860"/>
                <a:gd name="connsiteX69" fmla="*/ 1377613 w 3195530"/>
                <a:gd name="connsiteY69" fmla="*/ 7441295 h 10612860"/>
                <a:gd name="connsiteX70" fmla="*/ 1374660 w 3195530"/>
                <a:gd name="connsiteY70" fmla="*/ 7650818 h 10612860"/>
                <a:gd name="connsiteX71" fmla="*/ 1267540 w 3195530"/>
                <a:gd name="connsiteY71" fmla="*/ 7793055 h 10612860"/>
                <a:gd name="connsiteX72" fmla="*/ 1278558 w 3195530"/>
                <a:gd name="connsiteY72" fmla="*/ 7897618 h 10612860"/>
                <a:gd name="connsiteX73" fmla="*/ 1205942 w 3195530"/>
                <a:gd name="connsiteY73" fmla="*/ 8057305 h 10612860"/>
                <a:gd name="connsiteX74" fmla="*/ 1033520 w 3195530"/>
                <a:gd name="connsiteY74" fmla="*/ 9173347 h 10612860"/>
                <a:gd name="connsiteX75" fmla="*/ 1054274 w 3195530"/>
                <a:gd name="connsiteY75" fmla="*/ 9656724 h 10612860"/>
                <a:gd name="connsiteX76" fmla="*/ 990267 w 3195530"/>
                <a:gd name="connsiteY76" fmla="*/ 10063276 h 10612860"/>
                <a:gd name="connsiteX77" fmla="*/ 1368683 w 3195530"/>
                <a:gd name="connsiteY77" fmla="*/ 10442252 h 10612860"/>
                <a:gd name="connsiteX78" fmla="*/ 918876 w 3195530"/>
                <a:gd name="connsiteY78" fmla="*/ 10600044 h 10612860"/>
                <a:gd name="connsiteX79" fmla="*/ 474779 w 3195530"/>
                <a:gd name="connsiteY79" fmla="*/ 10287718 h 10612860"/>
                <a:gd name="connsiteX80" fmla="*/ 566182 w 3195530"/>
                <a:gd name="connsiteY80" fmla="*/ 10019896 h 10612860"/>
                <a:gd name="connsiteX81" fmla="*/ 460825 w 3195530"/>
                <a:gd name="connsiteY81" fmla="*/ 9692724 h 10612860"/>
                <a:gd name="connsiteX82" fmla="*/ 511587 w 3195530"/>
                <a:gd name="connsiteY82" fmla="*/ 9032388 h 10612860"/>
                <a:gd name="connsiteX83" fmla="*/ 622935 w 3195530"/>
                <a:gd name="connsiteY83" fmla="*/ 7525502 h 10612860"/>
                <a:gd name="connsiteX84" fmla="*/ 669466 w 3195530"/>
                <a:gd name="connsiteY84" fmla="*/ 7311969 h 10612860"/>
                <a:gd name="connsiteX85" fmla="*/ 689870 w 3195530"/>
                <a:gd name="connsiteY85" fmla="*/ 7037851 h 10612860"/>
                <a:gd name="connsiteX86" fmla="*/ 677180 w 3195530"/>
                <a:gd name="connsiteY86" fmla="*/ 6796735 h 10612860"/>
                <a:gd name="connsiteX87" fmla="*/ 587421 w 3195530"/>
                <a:gd name="connsiteY87" fmla="*/ 6210025 h 10612860"/>
                <a:gd name="connsiteX88" fmla="*/ 503127 w 3195530"/>
                <a:gd name="connsiteY88" fmla="*/ 5850688 h 10612860"/>
                <a:gd name="connsiteX89" fmla="*/ 304621 w 3195530"/>
                <a:gd name="connsiteY89" fmla="*/ 5601332 h 10612860"/>
                <a:gd name="connsiteX90" fmla="*/ 461987 w 3195530"/>
                <a:gd name="connsiteY90" fmla="*/ 4201579 h 10612860"/>
                <a:gd name="connsiteX91" fmla="*/ 480370 w 3195530"/>
                <a:gd name="connsiteY91" fmla="*/ 4073429 h 10612860"/>
                <a:gd name="connsiteX92" fmla="*/ 480370 w 3195530"/>
                <a:gd name="connsiteY92" fmla="*/ 4037882 h 10612860"/>
                <a:gd name="connsiteX93" fmla="*/ 430481 w 3195530"/>
                <a:gd name="connsiteY93" fmla="*/ 3966665 h 10612860"/>
                <a:gd name="connsiteX94" fmla="*/ 480370 w 3195530"/>
                <a:gd name="connsiteY94" fmla="*/ 3731366 h 10612860"/>
                <a:gd name="connsiteX95" fmla="*/ 357520 w 3195530"/>
                <a:gd name="connsiteY95" fmla="*/ 3489579 h 10612860"/>
                <a:gd name="connsiteX96" fmla="*/ 296032 w 3195530"/>
                <a:gd name="connsiteY96" fmla="*/ 3332537 h 10612860"/>
                <a:gd name="connsiteX97" fmla="*/ 312879 w 3195530"/>
                <a:gd name="connsiteY97" fmla="*/ 3170839 h 10612860"/>
                <a:gd name="connsiteX98" fmla="*/ 258721 w 3195530"/>
                <a:gd name="connsiteY98" fmla="*/ 3134915 h 10612860"/>
                <a:gd name="connsiteX99" fmla="*/ 207412 w 3195530"/>
                <a:gd name="connsiteY99" fmla="*/ 2897913 h 10612860"/>
                <a:gd name="connsiteX100" fmla="*/ 54452 w 3195530"/>
                <a:gd name="connsiteY100" fmla="*/ 2538400 h 10612860"/>
                <a:gd name="connsiteX101" fmla="*/ 9303 w 3195530"/>
                <a:gd name="connsiteY101" fmla="*/ 2186090 h 10612860"/>
                <a:gd name="connsiteX102" fmla="*/ 81583 w 3195530"/>
                <a:gd name="connsiteY102" fmla="*/ 1743638 h 10612860"/>
                <a:gd name="connsiteX103" fmla="*/ 649543 w 3195530"/>
                <a:gd name="connsiteY103" fmla="*/ 1494582 h 10612860"/>
                <a:gd name="connsiteX104" fmla="*/ 945925 w 3195530"/>
                <a:gd name="connsiteY104" fmla="*/ 1232699 h 10612860"/>
                <a:gd name="connsiteX105" fmla="*/ 952102 w 3195530"/>
                <a:gd name="connsiteY105" fmla="*/ 1238129 h 10612860"/>
                <a:gd name="connsiteX106" fmla="*/ 1453685 w 3195530"/>
                <a:gd name="connsiteY106" fmla="*/ 1885887 h 10612860"/>
                <a:gd name="connsiteX107" fmla="*/ 1302916 w 3195530"/>
                <a:gd name="connsiteY107" fmla="*/ 1712325 h 10612860"/>
                <a:gd name="connsiteX108" fmla="*/ 1505401 w 3195530"/>
                <a:gd name="connsiteY108" fmla="*/ 1530023 h 10612860"/>
                <a:gd name="connsiteX109" fmla="*/ 1518343 w 3195530"/>
                <a:gd name="connsiteY109" fmla="*/ 1530185 h 10612860"/>
                <a:gd name="connsiteX110" fmla="*/ 1411743 w 3195530"/>
                <a:gd name="connsiteY110" fmla="*/ 1476618 h 10612860"/>
                <a:gd name="connsiteX111" fmla="*/ 1132853 w 3195530"/>
                <a:gd name="connsiteY111" fmla="*/ 1356460 h 10612860"/>
                <a:gd name="connsiteX112" fmla="*/ 987224 w 3195530"/>
                <a:gd name="connsiteY112" fmla="*/ 1196250 h 10612860"/>
                <a:gd name="connsiteX113" fmla="*/ 888169 w 3195530"/>
                <a:gd name="connsiteY113" fmla="*/ 929232 h 10612860"/>
                <a:gd name="connsiteX114" fmla="*/ 827953 w 3195530"/>
                <a:gd name="connsiteY114" fmla="*/ 971350 h 10612860"/>
                <a:gd name="connsiteX115" fmla="*/ 713322 w 3195530"/>
                <a:gd name="connsiteY115" fmla="*/ 695928 h 10612860"/>
                <a:gd name="connsiteX116" fmla="*/ 783974 w 3195530"/>
                <a:gd name="connsiteY116" fmla="*/ 630038 h 10612860"/>
                <a:gd name="connsiteX117" fmla="*/ 1290800 w 3195530"/>
                <a:gd name="connsiteY117" fmla="*/ 0 h 10612860"/>
                <a:gd name="connsiteX0" fmla="*/ 1763037 w 3195530"/>
                <a:gd name="connsiteY0" fmla="*/ 2903008 h 10612860"/>
                <a:gd name="connsiteX1" fmla="*/ 1850995 w 3195530"/>
                <a:gd name="connsiteY1" fmla="*/ 3156579 h 10612860"/>
                <a:gd name="connsiteX2" fmla="*/ 1868097 w 3195530"/>
                <a:gd name="connsiteY2" fmla="*/ 2960638 h 10612860"/>
                <a:gd name="connsiteX3" fmla="*/ 1763037 w 3195530"/>
                <a:gd name="connsiteY3" fmla="*/ 2903008 h 10612860"/>
                <a:gd name="connsiteX4" fmla="*/ 1290800 w 3195530"/>
                <a:gd name="connsiteY4" fmla="*/ 0 h 10612860"/>
                <a:gd name="connsiteX5" fmla="*/ 1852755 w 3195530"/>
                <a:gd name="connsiteY5" fmla="*/ 556368 h 10612860"/>
                <a:gd name="connsiteX6" fmla="*/ 1880139 w 3195530"/>
                <a:gd name="connsiteY6" fmla="*/ 826219 h 10612860"/>
                <a:gd name="connsiteX7" fmla="*/ 1800885 w 3195530"/>
                <a:gd name="connsiteY7" fmla="*/ 889179 h 10612860"/>
                <a:gd name="connsiteX8" fmla="*/ 1665029 w 3195530"/>
                <a:gd name="connsiteY8" fmla="*/ 1234718 h 10612860"/>
                <a:gd name="connsiteX9" fmla="*/ 1649096 w 3195530"/>
                <a:gd name="connsiteY9" fmla="*/ 1339123 h 10612860"/>
                <a:gd name="connsiteX10" fmla="*/ 1534696 w 3195530"/>
                <a:gd name="connsiteY10" fmla="*/ 1530388 h 10612860"/>
                <a:gd name="connsiteX11" fmla="*/ 1721540 w 3195530"/>
                <a:gd name="connsiteY11" fmla="*/ 1740863 h 10612860"/>
                <a:gd name="connsiteX12" fmla="*/ 1724957 w 3195530"/>
                <a:gd name="connsiteY12" fmla="*/ 1755132 h 10612860"/>
                <a:gd name="connsiteX13" fmla="*/ 1652304 w 3195530"/>
                <a:gd name="connsiteY13" fmla="*/ 1750313 h 10612860"/>
                <a:gd name="connsiteX14" fmla="*/ 1751358 w 3195530"/>
                <a:gd name="connsiteY14" fmla="*/ 1930550 h 10612860"/>
                <a:gd name="connsiteX15" fmla="*/ 1724957 w 3195530"/>
                <a:gd name="connsiteY15" fmla="*/ 1755132 h 10612860"/>
                <a:gd name="connsiteX16" fmla="*/ 1736291 w 3195530"/>
                <a:gd name="connsiteY16" fmla="*/ 1755884 h 10612860"/>
                <a:gd name="connsiteX17" fmla="*/ 1721540 w 3195530"/>
                <a:gd name="connsiteY17" fmla="*/ 1740863 h 10612860"/>
                <a:gd name="connsiteX18" fmla="*/ 1667880 w 3195530"/>
                <a:gd name="connsiteY18" fmla="*/ 1609649 h 10612860"/>
                <a:gd name="connsiteX19" fmla="*/ 1658106 w 3195530"/>
                <a:gd name="connsiteY19" fmla="*/ 1372022 h 10612860"/>
                <a:gd name="connsiteX20" fmla="*/ 1734509 w 3195530"/>
                <a:gd name="connsiteY20" fmla="*/ 1541309 h 10612860"/>
                <a:gd name="connsiteX21" fmla="*/ 2326647 w 3195530"/>
                <a:gd name="connsiteY21" fmla="*/ 1715111 h 10612860"/>
                <a:gd name="connsiteX22" fmla="*/ 2509435 w 3195530"/>
                <a:gd name="connsiteY22" fmla="*/ 1794736 h 10612860"/>
                <a:gd name="connsiteX23" fmla="*/ 2606453 w 3195530"/>
                <a:gd name="connsiteY23" fmla="*/ 2095611 h 10612860"/>
                <a:gd name="connsiteX24" fmla="*/ 2672829 w 3195530"/>
                <a:gd name="connsiteY24" fmla="*/ 2178119 h 10612860"/>
                <a:gd name="connsiteX25" fmla="*/ 2670233 w 3195530"/>
                <a:gd name="connsiteY25" fmla="*/ 2302646 h 10612860"/>
                <a:gd name="connsiteX26" fmla="*/ 2712685 w 3195530"/>
                <a:gd name="connsiteY26" fmla="*/ 2352064 h 10612860"/>
                <a:gd name="connsiteX27" fmla="*/ 2702149 w 3195530"/>
                <a:gd name="connsiteY27" fmla="*/ 2404747 h 10612860"/>
                <a:gd name="connsiteX28" fmla="*/ 2763128 w 3195530"/>
                <a:gd name="connsiteY28" fmla="*/ 2436539 h 10612860"/>
                <a:gd name="connsiteX29" fmla="*/ 2757987 w 3195530"/>
                <a:gd name="connsiteY29" fmla="*/ 2539216 h 10612860"/>
                <a:gd name="connsiteX30" fmla="*/ 3024915 w 3195530"/>
                <a:gd name="connsiteY30" fmla="*/ 2938542 h 10612860"/>
                <a:gd name="connsiteX31" fmla="*/ 3138120 w 3195530"/>
                <a:gd name="connsiteY31" fmla="*/ 3005297 h 10612860"/>
                <a:gd name="connsiteX32" fmla="*/ 3194723 w 3195530"/>
                <a:gd name="connsiteY32" fmla="*/ 3333739 h 10612860"/>
                <a:gd name="connsiteX33" fmla="*/ 2857806 w 3195530"/>
                <a:gd name="connsiteY33" fmla="*/ 3656225 h 10612860"/>
                <a:gd name="connsiteX34" fmla="*/ 2542420 w 3195530"/>
                <a:gd name="connsiteY34" fmla="*/ 3660305 h 10612860"/>
                <a:gd name="connsiteX35" fmla="*/ 2461079 w 3195530"/>
                <a:gd name="connsiteY35" fmla="*/ 3610217 h 10612860"/>
                <a:gd name="connsiteX36" fmla="*/ 2503020 w 3195530"/>
                <a:gd name="connsiteY36" fmla="*/ 3730889 h 10612860"/>
                <a:gd name="connsiteX37" fmla="*/ 2445357 w 3195530"/>
                <a:gd name="connsiteY37" fmla="*/ 3730903 h 10612860"/>
                <a:gd name="connsiteX38" fmla="*/ 2445357 w 3195530"/>
                <a:gd name="connsiteY38" fmla="*/ 3964866 h 10612860"/>
                <a:gd name="connsiteX39" fmla="*/ 2459686 w 3195530"/>
                <a:gd name="connsiteY39" fmla="*/ 3964866 h 10612860"/>
                <a:gd name="connsiteX40" fmla="*/ 2469021 w 3195530"/>
                <a:gd name="connsiteY40" fmla="*/ 4013875 h 10612860"/>
                <a:gd name="connsiteX41" fmla="*/ 2974950 w 3195530"/>
                <a:gd name="connsiteY41" fmla="*/ 5593332 h 10612860"/>
                <a:gd name="connsiteX42" fmla="*/ 2708419 w 3195530"/>
                <a:gd name="connsiteY42" fmla="*/ 5730659 h 10612860"/>
                <a:gd name="connsiteX43" fmla="*/ 2736752 w 3195530"/>
                <a:gd name="connsiteY43" fmla="*/ 6385004 h 10612860"/>
                <a:gd name="connsiteX44" fmla="*/ 2718427 w 3195530"/>
                <a:gd name="connsiteY44" fmla="*/ 7009774 h 10612860"/>
                <a:gd name="connsiteX45" fmla="*/ 2690545 w 3195530"/>
                <a:gd name="connsiteY45" fmla="*/ 7429203 h 10612860"/>
                <a:gd name="connsiteX46" fmla="*/ 2595054 w 3195530"/>
                <a:gd name="connsiteY46" fmla="*/ 7760350 h 10612860"/>
                <a:gd name="connsiteX47" fmla="*/ 2500175 w 3195530"/>
                <a:gd name="connsiteY47" fmla="*/ 7873515 h 10612860"/>
                <a:gd name="connsiteX48" fmla="*/ 2483431 w 3195530"/>
                <a:gd name="connsiteY48" fmla="*/ 8113645 h 10612860"/>
                <a:gd name="connsiteX49" fmla="*/ 2412136 w 3195530"/>
                <a:gd name="connsiteY49" fmla="*/ 8776730 h 10612860"/>
                <a:gd name="connsiteX50" fmla="*/ 2380366 w 3195530"/>
                <a:gd name="connsiteY50" fmla="*/ 9173347 h 10612860"/>
                <a:gd name="connsiteX51" fmla="*/ 2396889 w 3195530"/>
                <a:gd name="connsiteY51" fmla="*/ 9467957 h 10612860"/>
                <a:gd name="connsiteX52" fmla="*/ 2454833 w 3195530"/>
                <a:gd name="connsiteY52" fmla="*/ 9613145 h 10612860"/>
                <a:gd name="connsiteX53" fmla="*/ 2424209 w 3195530"/>
                <a:gd name="connsiteY53" fmla="*/ 9804339 h 10612860"/>
                <a:gd name="connsiteX54" fmla="*/ 3134866 w 3195530"/>
                <a:gd name="connsiteY54" fmla="*/ 10341562 h 10612860"/>
                <a:gd name="connsiteX55" fmla="*/ 3160024 w 3195530"/>
                <a:gd name="connsiteY55" fmla="*/ 10564964 h 10612860"/>
                <a:gd name="connsiteX56" fmla="*/ 2531417 w 3195530"/>
                <a:gd name="connsiteY56" fmla="*/ 10550290 h 10612860"/>
                <a:gd name="connsiteX57" fmla="*/ 1876236 w 3195530"/>
                <a:gd name="connsiteY57" fmla="*/ 10303490 h 10612860"/>
                <a:gd name="connsiteX58" fmla="*/ 1861870 w 3195530"/>
                <a:gd name="connsiteY58" fmla="*/ 10020777 h 10612860"/>
                <a:gd name="connsiteX59" fmla="*/ 1835213 w 3195530"/>
                <a:gd name="connsiteY59" fmla="*/ 9894183 h 10612860"/>
                <a:gd name="connsiteX60" fmla="*/ 1882681 w 3195530"/>
                <a:gd name="connsiteY60" fmla="*/ 9589781 h 10612860"/>
                <a:gd name="connsiteX61" fmla="*/ 1802386 w 3195530"/>
                <a:gd name="connsiteY61" fmla="*/ 9334796 h 10612860"/>
                <a:gd name="connsiteX62" fmla="*/ 1800887 w 3195530"/>
                <a:gd name="connsiteY62" fmla="*/ 8152789 h 10612860"/>
                <a:gd name="connsiteX63" fmla="*/ 1935942 w 3195530"/>
                <a:gd name="connsiteY63" fmla="*/ 7506024 h 10612860"/>
                <a:gd name="connsiteX64" fmla="*/ 1876110 w 3195530"/>
                <a:gd name="connsiteY64" fmla="*/ 7319701 h 10612860"/>
                <a:gd name="connsiteX65" fmla="*/ 1916465 w 3195530"/>
                <a:gd name="connsiteY65" fmla="*/ 7164091 h 10612860"/>
                <a:gd name="connsiteX66" fmla="*/ 1910193 w 3195530"/>
                <a:gd name="connsiteY66" fmla="*/ 6839348 h 10612860"/>
                <a:gd name="connsiteX67" fmla="*/ 1707813 w 3195530"/>
                <a:gd name="connsiteY67" fmla="*/ 6238651 h 10612860"/>
                <a:gd name="connsiteX68" fmla="*/ 1377613 w 3195530"/>
                <a:gd name="connsiteY68" fmla="*/ 7441295 h 10612860"/>
                <a:gd name="connsiteX69" fmla="*/ 1374660 w 3195530"/>
                <a:gd name="connsiteY69" fmla="*/ 7650818 h 10612860"/>
                <a:gd name="connsiteX70" fmla="*/ 1267540 w 3195530"/>
                <a:gd name="connsiteY70" fmla="*/ 7793055 h 10612860"/>
                <a:gd name="connsiteX71" fmla="*/ 1278558 w 3195530"/>
                <a:gd name="connsiteY71" fmla="*/ 7897618 h 10612860"/>
                <a:gd name="connsiteX72" fmla="*/ 1205942 w 3195530"/>
                <a:gd name="connsiteY72" fmla="*/ 8057305 h 10612860"/>
                <a:gd name="connsiteX73" fmla="*/ 1033520 w 3195530"/>
                <a:gd name="connsiteY73" fmla="*/ 9173347 h 10612860"/>
                <a:gd name="connsiteX74" fmla="*/ 1054274 w 3195530"/>
                <a:gd name="connsiteY74" fmla="*/ 9656724 h 10612860"/>
                <a:gd name="connsiteX75" fmla="*/ 990267 w 3195530"/>
                <a:gd name="connsiteY75" fmla="*/ 10063276 h 10612860"/>
                <a:gd name="connsiteX76" fmla="*/ 1368683 w 3195530"/>
                <a:gd name="connsiteY76" fmla="*/ 10442252 h 10612860"/>
                <a:gd name="connsiteX77" fmla="*/ 918876 w 3195530"/>
                <a:gd name="connsiteY77" fmla="*/ 10600044 h 10612860"/>
                <a:gd name="connsiteX78" fmla="*/ 474779 w 3195530"/>
                <a:gd name="connsiteY78" fmla="*/ 10287718 h 10612860"/>
                <a:gd name="connsiteX79" fmla="*/ 566182 w 3195530"/>
                <a:gd name="connsiteY79" fmla="*/ 10019896 h 10612860"/>
                <a:gd name="connsiteX80" fmla="*/ 460825 w 3195530"/>
                <a:gd name="connsiteY80" fmla="*/ 9692724 h 10612860"/>
                <a:gd name="connsiteX81" fmla="*/ 511587 w 3195530"/>
                <a:gd name="connsiteY81" fmla="*/ 9032388 h 10612860"/>
                <a:gd name="connsiteX82" fmla="*/ 622935 w 3195530"/>
                <a:gd name="connsiteY82" fmla="*/ 7525502 h 10612860"/>
                <a:gd name="connsiteX83" fmla="*/ 669466 w 3195530"/>
                <a:gd name="connsiteY83" fmla="*/ 7311969 h 10612860"/>
                <a:gd name="connsiteX84" fmla="*/ 689870 w 3195530"/>
                <a:gd name="connsiteY84" fmla="*/ 7037851 h 10612860"/>
                <a:gd name="connsiteX85" fmla="*/ 677180 w 3195530"/>
                <a:gd name="connsiteY85" fmla="*/ 6796735 h 10612860"/>
                <a:gd name="connsiteX86" fmla="*/ 587421 w 3195530"/>
                <a:gd name="connsiteY86" fmla="*/ 6210025 h 10612860"/>
                <a:gd name="connsiteX87" fmla="*/ 503127 w 3195530"/>
                <a:gd name="connsiteY87" fmla="*/ 5850688 h 10612860"/>
                <a:gd name="connsiteX88" fmla="*/ 304621 w 3195530"/>
                <a:gd name="connsiteY88" fmla="*/ 5601332 h 10612860"/>
                <a:gd name="connsiteX89" fmla="*/ 461987 w 3195530"/>
                <a:gd name="connsiteY89" fmla="*/ 4201579 h 10612860"/>
                <a:gd name="connsiteX90" fmla="*/ 480370 w 3195530"/>
                <a:gd name="connsiteY90" fmla="*/ 4073429 h 10612860"/>
                <a:gd name="connsiteX91" fmla="*/ 480370 w 3195530"/>
                <a:gd name="connsiteY91" fmla="*/ 4037882 h 10612860"/>
                <a:gd name="connsiteX92" fmla="*/ 430481 w 3195530"/>
                <a:gd name="connsiteY92" fmla="*/ 3966665 h 10612860"/>
                <a:gd name="connsiteX93" fmla="*/ 480370 w 3195530"/>
                <a:gd name="connsiteY93" fmla="*/ 3731366 h 10612860"/>
                <a:gd name="connsiteX94" fmla="*/ 357520 w 3195530"/>
                <a:gd name="connsiteY94" fmla="*/ 3489579 h 10612860"/>
                <a:gd name="connsiteX95" fmla="*/ 296032 w 3195530"/>
                <a:gd name="connsiteY95" fmla="*/ 3332537 h 10612860"/>
                <a:gd name="connsiteX96" fmla="*/ 312879 w 3195530"/>
                <a:gd name="connsiteY96" fmla="*/ 3170839 h 10612860"/>
                <a:gd name="connsiteX97" fmla="*/ 258721 w 3195530"/>
                <a:gd name="connsiteY97" fmla="*/ 3134915 h 10612860"/>
                <a:gd name="connsiteX98" fmla="*/ 207412 w 3195530"/>
                <a:gd name="connsiteY98" fmla="*/ 2897913 h 10612860"/>
                <a:gd name="connsiteX99" fmla="*/ 54452 w 3195530"/>
                <a:gd name="connsiteY99" fmla="*/ 2538400 h 10612860"/>
                <a:gd name="connsiteX100" fmla="*/ 9303 w 3195530"/>
                <a:gd name="connsiteY100" fmla="*/ 2186090 h 10612860"/>
                <a:gd name="connsiteX101" fmla="*/ 81583 w 3195530"/>
                <a:gd name="connsiteY101" fmla="*/ 1743638 h 10612860"/>
                <a:gd name="connsiteX102" fmla="*/ 649543 w 3195530"/>
                <a:gd name="connsiteY102" fmla="*/ 1494582 h 10612860"/>
                <a:gd name="connsiteX103" fmla="*/ 945925 w 3195530"/>
                <a:gd name="connsiteY103" fmla="*/ 1232699 h 10612860"/>
                <a:gd name="connsiteX104" fmla="*/ 952102 w 3195530"/>
                <a:gd name="connsiteY104" fmla="*/ 1238129 h 10612860"/>
                <a:gd name="connsiteX105" fmla="*/ 1453685 w 3195530"/>
                <a:gd name="connsiteY105" fmla="*/ 1885887 h 10612860"/>
                <a:gd name="connsiteX106" fmla="*/ 1302916 w 3195530"/>
                <a:gd name="connsiteY106" fmla="*/ 1712325 h 10612860"/>
                <a:gd name="connsiteX107" fmla="*/ 1505401 w 3195530"/>
                <a:gd name="connsiteY107" fmla="*/ 1530023 h 10612860"/>
                <a:gd name="connsiteX108" fmla="*/ 1518343 w 3195530"/>
                <a:gd name="connsiteY108" fmla="*/ 1530185 h 10612860"/>
                <a:gd name="connsiteX109" fmla="*/ 1411743 w 3195530"/>
                <a:gd name="connsiteY109" fmla="*/ 1476618 h 10612860"/>
                <a:gd name="connsiteX110" fmla="*/ 1132853 w 3195530"/>
                <a:gd name="connsiteY110" fmla="*/ 1356460 h 10612860"/>
                <a:gd name="connsiteX111" fmla="*/ 987224 w 3195530"/>
                <a:gd name="connsiteY111" fmla="*/ 1196250 h 10612860"/>
                <a:gd name="connsiteX112" fmla="*/ 888169 w 3195530"/>
                <a:gd name="connsiteY112" fmla="*/ 929232 h 10612860"/>
                <a:gd name="connsiteX113" fmla="*/ 827953 w 3195530"/>
                <a:gd name="connsiteY113" fmla="*/ 971350 h 10612860"/>
                <a:gd name="connsiteX114" fmla="*/ 713322 w 3195530"/>
                <a:gd name="connsiteY114" fmla="*/ 695928 h 10612860"/>
                <a:gd name="connsiteX115" fmla="*/ 783974 w 3195530"/>
                <a:gd name="connsiteY115" fmla="*/ 630038 h 10612860"/>
                <a:gd name="connsiteX116" fmla="*/ 1290800 w 3195530"/>
                <a:gd name="connsiteY116" fmla="*/ 0 h 10612860"/>
                <a:gd name="connsiteX0" fmla="*/ 1763037 w 3195530"/>
                <a:gd name="connsiteY0" fmla="*/ 2903008 h 10612860"/>
                <a:gd name="connsiteX1" fmla="*/ 1850995 w 3195530"/>
                <a:gd name="connsiteY1" fmla="*/ 3156579 h 10612860"/>
                <a:gd name="connsiteX2" fmla="*/ 1868097 w 3195530"/>
                <a:gd name="connsiteY2" fmla="*/ 2960638 h 10612860"/>
                <a:gd name="connsiteX3" fmla="*/ 1763037 w 3195530"/>
                <a:gd name="connsiteY3" fmla="*/ 2903008 h 10612860"/>
                <a:gd name="connsiteX4" fmla="*/ 1290800 w 3195530"/>
                <a:gd name="connsiteY4" fmla="*/ 0 h 10612860"/>
                <a:gd name="connsiteX5" fmla="*/ 1852755 w 3195530"/>
                <a:gd name="connsiteY5" fmla="*/ 556368 h 10612860"/>
                <a:gd name="connsiteX6" fmla="*/ 1880139 w 3195530"/>
                <a:gd name="connsiteY6" fmla="*/ 826219 h 10612860"/>
                <a:gd name="connsiteX7" fmla="*/ 1800885 w 3195530"/>
                <a:gd name="connsiteY7" fmla="*/ 889179 h 10612860"/>
                <a:gd name="connsiteX8" fmla="*/ 1665029 w 3195530"/>
                <a:gd name="connsiteY8" fmla="*/ 1234718 h 10612860"/>
                <a:gd name="connsiteX9" fmla="*/ 1649096 w 3195530"/>
                <a:gd name="connsiteY9" fmla="*/ 1339123 h 10612860"/>
                <a:gd name="connsiteX10" fmla="*/ 1534696 w 3195530"/>
                <a:gd name="connsiteY10" fmla="*/ 1530388 h 10612860"/>
                <a:gd name="connsiteX11" fmla="*/ 1721540 w 3195530"/>
                <a:gd name="connsiteY11" fmla="*/ 1740863 h 10612860"/>
                <a:gd name="connsiteX12" fmla="*/ 1724957 w 3195530"/>
                <a:gd name="connsiteY12" fmla="*/ 1755132 h 10612860"/>
                <a:gd name="connsiteX13" fmla="*/ 1652304 w 3195530"/>
                <a:gd name="connsiteY13" fmla="*/ 1750313 h 10612860"/>
                <a:gd name="connsiteX14" fmla="*/ 1751358 w 3195530"/>
                <a:gd name="connsiteY14" fmla="*/ 1930550 h 10612860"/>
                <a:gd name="connsiteX15" fmla="*/ 1724957 w 3195530"/>
                <a:gd name="connsiteY15" fmla="*/ 1755132 h 10612860"/>
                <a:gd name="connsiteX16" fmla="*/ 1736291 w 3195530"/>
                <a:gd name="connsiteY16" fmla="*/ 1755884 h 10612860"/>
                <a:gd name="connsiteX17" fmla="*/ 1721540 w 3195530"/>
                <a:gd name="connsiteY17" fmla="*/ 1740863 h 10612860"/>
                <a:gd name="connsiteX18" fmla="*/ 1667880 w 3195530"/>
                <a:gd name="connsiteY18" fmla="*/ 1609649 h 10612860"/>
                <a:gd name="connsiteX19" fmla="*/ 1658106 w 3195530"/>
                <a:gd name="connsiteY19" fmla="*/ 1372022 h 10612860"/>
                <a:gd name="connsiteX20" fmla="*/ 1734509 w 3195530"/>
                <a:gd name="connsiteY20" fmla="*/ 1541309 h 10612860"/>
                <a:gd name="connsiteX21" fmla="*/ 2326647 w 3195530"/>
                <a:gd name="connsiteY21" fmla="*/ 1715111 h 10612860"/>
                <a:gd name="connsiteX22" fmla="*/ 2509435 w 3195530"/>
                <a:gd name="connsiteY22" fmla="*/ 1794736 h 10612860"/>
                <a:gd name="connsiteX23" fmla="*/ 2606453 w 3195530"/>
                <a:gd name="connsiteY23" fmla="*/ 2095611 h 10612860"/>
                <a:gd name="connsiteX24" fmla="*/ 2672829 w 3195530"/>
                <a:gd name="connsiteY24" fmla="*/ 2178119 h 10612860"/>
                <a:gd name="connsiteX25" fmla="*/ 2670233 w 3195530"/>
                <a:gd name="connsiteY25" fmla="*/ 2302646 h 10612860"/>
                <a:gd name="connsiteX26" fmla="*/ 2712685 w 3195530"/>
                <a:gd name="connsiteY26" fmla="*/ 2352064 h 10612860"/>
                <a:gd name="connsiteX27" fmla="*/ 2702149 w 3195530"/>
                <a:gd name="connsiteY27" fmla="*/ 2404747 h 10612860"/>
                <a:gd name="connsiteX28" fmla="*/ 2763128 w 3195530"/>
                <a:gd name="connsiteY28" fmla="*/ 2436539 h 10612860"/>
                <a:gd name="connsiteX29" fmla="*/ 2757987 w 3195530"/>
                <a:gd name="connsiteY29" fmla="*/ 2539216 h 10612860"/>
                <a:gd name="connsiteX30" fmla="*/ 3024915 w 3195530"/>
                <a:gd name="connsiteY30" fmla="*/ 2938542 h 10612860"/>
                <a:gd name="connsiteX31" fmla="*/ 3138120 w 3195530"/>
                <a:gd name="connsiteY31" fmla="*/ 3005297 h 10612860"/>
                <a:gd name="connsiteX32" fmla="*/ 3194723 w 3195530"/>
                <a:gd name="connsiteY32" fmla="*/ 3333739 h 10612860"/>
                <a:gd name="connsiteX33" fmla="*/ 2857806 w 3195530"/>
                <a:gd name="connsiteY33" fmla="*/ 3656225 h 10612860"/>
                <a:gd name="connsiteX34" fmla="*/ 2542420 w 3195530"/>
                <a:gd name="connsiteY34" fmla="*/ 3660305 h 10612860"/>
                <a:gd name="connsiteX35" fmla="*/ 2461079 w 3195530"/>
                <a:gd name="connsiteY35" fmla="*/ 3610217 h 10612860"/>
                <a:gd name="connsiteX36" fmla="*/ 2503020 w 3195530"/>
                <a:gd name="connsiteY36" fmla="*/ 3730889 h 10612860"/>
                <a:gd name="connsiteX37" fmla="*/ 2445357 w 3195530"/>
                <a:gd name="connsiteY37" fmla="*/ 3730903 h 10612860"/>
                <a:gd name="connsiteX38" fmla="*/ 2445357 w 3195530"/>
                <a:gd name="connsiteY38" fmla="*/ 3964866 h 10612860"/>
                <a:gd name="connsiteX39" fmla="*/ 2469021 w 3195530"/>
                <a:gd name="connsiteY39" fmla="*/ 4013875 h 10612860"/>
                <a:gd name="connsiteX40" fmla="*/ 2974950 w 3195530"/>
                <a:gd name="connsiteY40" fmla="*/ 5593332 h 10612860"/>
                <a:gd name="connsiteX41" fmla="*/ 2708419 w 3195530"/>
                <a:gd name="connsiteY41" fmla="*/ 5730659 h 10612860"/>
                <a:gd name="connsiteX42" fmla="*/ 2736752 w 3195530"/>
                <a:gd name="connsiteY42" fmla="*/ 6385004 h 10612860"/>
                <a:gd name="connsiteX43" fmla="*/ 2718427 w 3195530"/>
                <a:gd name="connsiteY43" fmla="*/ 7009774 h 10612860"/>
                <a:gd name="connsiteX44" fmla="*/ 2690545 w 3195530"/>
                <a:gd name="connsiteY44" fmla="*/ 7429203 h 10612860"/>
                <a:gd name="connsiteX45" fmla="*/ 2595054 w 3195530"/>
                <a:gd name="connsiteY45" fmla="*/ 7760350 h 10612860"/>
                <a:gd name="connsiteX46" fmla="*/ 2500175 w 3195530"/>
                <a:gd name="connsiteY46" fmla="*/ 7873515 h 10612860"/>
                <a:gd name="connsiteX47" fmla="*/ 2483431 w 3195530"/>
                <a:gd name="connsiteY47" fmla="*/ 8113645 h 10612860"/>
                <a:gd name="connsiteX48" fmla="*/ 2412136 w 3195530"/>
                <a:gd name="connsiteY48" fmla="*/ 8776730 h 10612860"/>
                <a:gd name="connsiteX49" fmla="*/ 2380366 w 3195530"/>
                <a:gd name="connsiteY49" fmla="*/ 9173347 h 10612860"/>
                <a:gd name="connsiteX50" fmla="*/ 2396889 w 3195530"/>
                <a:gd name="connsiteY50" fmla="*/ 9467957 h 10612860"/>
                <a:gd name="connsiteX51" fmla="*/ 2454833 w 3195530"/>
                <a:gd name="connsiteY51" fmla="*/ 9613145 h 10612860"/>
                <a:gd name="connsiteX52" fmla="*/ 2424209 w 3195530"/>
                <a:gd name="connsiteY52" fmla="*/ 9804339 h 10612860"/>
                <a:gd name="connsiteX53" fmla="*/ 3134866 w 3195530"/>
                <a:gd name="connsiteY53" fmla="*/ 10341562 h 10612860"/>
                <a:gd name="connsiteX54" fmla="*/ 3160024 w 3195530"/>
                <a:gd name="connsiteY54" fmla="*/ 10564964 h 10612860"/>
                <a:gd name="connsiteX55" fmla="*/ 2531417 w 3195530"/>
                <a:gd name="connsiteY55" fmla="*/ 10550290 h 10612860"/>
                <a:gd name="connsiteX56" fmla="*/ 1876236 w 3195530"/>
                <a:gd name="connsiteY56" fmla="*/ 10303490 h 10612860"/>
                <a:gd name="connsiteX57" fmla="*/ 1861870 w 3195530"/>
                <a:gd name="connsiteY57" fmla="*/ 10020777 h 10612860"/>
                <a:gd name="connsiteX58" fmla="*/ 1835213 w 3195530"/>
                <a:gd name="connsiteY58" fmla="*/ 9894183 h 10612860"/>
                <a:gd name="connsiteX59" fmla="*/ 1882681 w 3195530"/>
                <a:gd name="connsiteY59" fmla="*/ 9589781 h 10612860"/>
                <a:gd name="connsiteX60" fmla="*/ 1802386 w 3195530"/>
                <a:gd name="connsiteY60" fmla="*/ 9334796 h 10612860"/>
                <a:gd name="connsiteX61" fmla="*/ 1800887 w 3195530"/>
                <a:gd name="connsiteY61" fmla="*/ 8152789 h 10612860"/>
                <a:gd name="connsiteX62" fmla="*/ 1935942 w 3195530"/>
                <a:gd name="connsiteY62" fmla="*/ 7506024 h 10612860"/>
                <a:gd name="connsiteX63" fmla="*/ 1876110 w 3195530"/>
                <a:gd name="connsiteY63" fmla="*/ 7319701 h 10612860"/>
                <a:gd name="connsiteX64" fmla="*/ 1916465 w 3195530"/>
                <a:gd name="connsiteY64" fmla="*/ 7164091 h 10612860"/>
                <a:gd name="connsiteX65" fmla="*/ 1910193 w 3195530"/>
                <a:gd name="connsiteY65" fmla="*/ 6839348 h 10612860"/>
                <a:gd name="connsiteX66" fmla="*/ 1707813 w 3195530"/>
                <a:gd name="connsiteY66" fmla="*/ 6238651 h 10612860"/>
                <a:gd name="connsiteX67" fmla="*/ 1377613 w 3195530"/>
                <a:gd name="connsiteY67" fmla="*/ 7441295 h 10612860"/>
                <a:gd name="connsiteX68" fmla="*/ 1374660 w 3195530"/>
                <a:gd name="connsiteY68" fmla="*/ 7650818 h 10612860"/>
                <a:gd name="connsiteX69" fmla="*/ 1267540 w 3195530"/>
                <a:gd name="connsiteY69" fmla="*/ 7793055 h 10612860"/>
                <a:gd name="connsiteX70" fmla="*/ 1278558 w 3195530"/>
                <a:gd name="connsiteY70" fmla="*/ 7897618 h 10612860"/>
                <a:gd name="connsiteX71" fmla="*/ 1205942 w 3195530"/>
                <a:gd name="connsiteY71" fmla="*/ 8057305 h 10612860"/>
                <a:gd name="connsiteX72" fmla="*/ 1033520 w 3195530"/>
                <a:gd name="connsiteY72" fmla="*/ 9173347 h 10612860"/>
                <a:gd name="connsiteX73" fmla="*/ 1054274 w 3195530"/>
                <a:gd name="connsiteY73" fmla="*/ 9656724 h 10612860"/>
                <a:gd name="connsiteX74" fmla="*/ 990267 w 3195530"/>
                <a:gd name="connsiteY74" fmla="*/ 10063276 h 10612860"/>
                <a:gd name="connsiteX75" fmla="*/ 1368683 w 3195530"/>
                <a:gd name="connsiteY75" fmla="*/ 10442252 h 10612860"/>
                <a:gd name="connsiteX76" fmla="*/ 918876 w 3195530"/>
                <a:gd name="connsiteY76" fmla="*/ 10600044 h 10612860"/>
                <a:gd name="connsiteX77" fmla="*/ 474779 w 3195530"/>
                <a:gd name="connsiteY77" fmla="*/ 10287718 h 10612860"/>
                <a:gd name="connsiteX78" fmla="*/ 566182 w 3195530"/>
                <a:gd name="connsiteY78" fmla="*/ 10019896 h 10612860"/>
                <a:gd name="connsiteX79" fmla="*/ 460825 w 3195530"/>
                <a:gd name="connsiteY79" fmla="*/ 9692724 h 10612860"/>
                <a:gd name="connsiteX80" fmla="*/ 511587 w 3195530"/>
                <a:gd name="connsiteY80" fmla="*/ 9032388 h 10612860"/>
                <a:gd name="connsiteX81" fmla="*/ 622935 w 3195530"/>
                <a:gd name="connsiteY81" fmla="*/ 7525502 h 10612860"/>
                <a:gd name="connsiteX82" fmla="*/ 669466 w 3195530"/>
                <a:gd name="connsiteY82" fmla="*/ 7311969 h 10612860"/>
                <a:gd name="connsiteX83" fmla="*/ 689870 w 3195530"/>
                <a:gd name="connsiteY83" fmla="*/ 7037851 h 10612860"/>
                <a:gd name="connsiteX84" fmla="*/ 677180 w 3195530"/>
                <a:gd name="connsiteY84" fmla="*/ 6796735 h 10612860"/>
                <a:gd name="connsiteX85" fmla="*/ 587421 w 3195530"/>
                <a:gd name="connsiteY85" fmla="*/ 6210025 h 10612860"/>
                <a:gd name="connsiteX86" fmla="*/ 503127 w 3195530"/>
                <a:gd name="connsiteY86" fmla="*/ 5850688 h 10612860"/>
                <a:gd name="connsiteX87" fmla="*/ 304621 w 3195530"/>
                <a:gd name="connsiteY87" fmla="*/ 5601332 h 10612860"/>
                <a:gd name="connsiteX88" fmla="*/ 461987 w 3195530"/>
                <a:gd name="connsiteY88" fmla="*/ 4201579 h 10612860"/>
                <a:gd name="connsiteX89" fmla="*/ 480370 w 3195530"/>
                <a:gd name="connsiteY89" fmla="*/ 4073429 h 10612860"/>
                <a:gd name="connsiteX90" fmla="*/ 480370 w 3195530"/>
                <a:gd name="connsiteY90" fmla="*/ 4037882 h 10612860"/>
                <a:gd name="connsiteX91" fmla="*/ 430481 w 3195530"/>
                <a:gd name="connsiteY91" fmla="*/ 3966665 h 10612860"/>
                <a:gd name="connsiteX92" fmla="*/ 480370 w 3195530"/>
                <a:gd name="connsiteY92" fmla="*/ 3731366 h 10612860"/>
                <a:gd name="connsiteX93" fmla="*/ 357520 w 3195530"/>
                <a:gd name="connsiteY93" fmla="*/ 3489579 h 10612860"/>
                <a:gd name="connsiteX94" fmla="*/ 296032 w 3195530"/>
                <a:gd name="connsiteY94" fmla="*/ 3332537 h 10612860"/>
                <a:gd name="connsiteX95" fmla="*/ 312879 w 3195530"/>
                <a:gd name="connsiteY95" fmla="*/ 3170839 h 10612860"/>
                <a:gd name="connsiteX96" fmla="*/ 258721 w 3195530"/>
                <a:gd name="connsiteY96" fmla="*/ 3134915 h 10612860"/>
                <a:gd name="connsiteX97" fmla="*/ 207412 w 3195530"/>
                <a:gd name="connsiteY97" fmla="*/ 2897913 h 10612860"/>
                <a:gd name="connsiteX98" fmla="*/ 54452 w 3195530"/>
                <a:gd name="connsiteY98" fmla="*/ 2538400 h 10612860"/>
                <a:gd name="connsiteX99" fmla="*/ 9303 w 3195530"/>
                <a:gd name="connsiteY99" fmla="*/ 2186090 h 10612860"/>
                <a:gd name="connsiteX100" fmla="*/ 81583 w 3195530"/>
                <a:gd name="connsiteY100" fmla="*/ 1743638 h 10612860"/>
                <a:gd name="connsiteX101" fmla="*/ 649543 w 3195530"/>
                <a:gd name="connsiteY101" fmla="*/ 1494582 h 10612860"/>
                <a:gd name="connsiteX102" fmla="*/ 945925 w 3195530"/>
                <a:gd name="connsiteY102" fmla="*/ 1232699 h 10612860"/>
                <a:gd name="connsiteX103" fmla="*/ 952102 w 3195530"/>
                <a:gd name="connsiteY103" fmla="*/ 1238129 h 10612860"/>
                <a:gd name="connsiteX104" fmla="*/ 1453685 w 3195530"/>
                <a:gd name="connsiteY104" fmla="*/ 1885887 h 10612860"/>
                <a:gd name="connsiteX105" fmla="*/ 1302916 w 3195530"/>
                <a:gd name="connsiteY105" fmla="*/ 1712325 h 10612860"/>
                <a:gd name="connsiteX106" fmla="*/ 1505401 w 3195530"/>
                <a:gd name="connsiteY106" fmla="*/ 1530023 h 10612860"/>
                <a:gd name="connsiteX107" fmla="*/ 1518343 w 3195530"/>
                <a:gd name="connsiteY107" fmla="*/ 1530185 h 10612860"/>
                <a:gd name="connsiteX108" fmla="*/ 1411743 w 3195530"/>
                <a:gd name="connsiteY108" fmla="*/ 1476618 h 10612860"/>
                <a:gd name="connsiteX109" fmla="*/ 1132853 w 3195530"/>
                <a:gd name="connsiteY109" fmla="*/ 1356460 h 10612860"/>
                <a:gd name="connsiteX110" fmla="*/ 987224 w 3195530"/>
                <a:gd name="connsiteY110" fmla="*/ 1196250 h 10612860"/>
                <a:gd name="connsiteX111" fmla="*/ 888169 w 3195530"/>
                <a:gd name="connsiteY111" fmla="*/ 929232 h 10612860"/>
                <a:gd name="connsiteX112" fmla="*/ 827953 w 3195530"/>
                <a:gd name="connsiteY112" fmla="*/ 971350 h 10612860"/>
                <a:gd name="connsiteX113" fmla="*/ 713322 w 3195530"/>
                <a:gd name="connsiteY113" fmla="*/ 695928 h 10612860"/>
                <a:gd name="connsiteX114" fmla="*/ 783974 w 3195530"/>
                <a:gd name="connsiteY114" fmla="*/ 630038 h 10612860"/>
                <a:gd name="connsiteX115" fmla="*/ 1290800 w 3195530"/>
                <a:gd name="connsiteY115" fmla="*/ 0 h 10612860"/>
                <a:gd name="connsiteX0" fmla="*/ 1763037 w 3195530"/>
                <a:gd name="connsiteY0" fmla="*/ 2903008 h 10612860"/>
                <a:gd name="connsiteX1" fmla="*/ 1850995 w 3195530"/>
                <a:gd name="connsiteY1" fmla="*/ 3156579 h 10612860"/>
                <a:gd name="connsiteX2" fmla="*/ 1868097 w 3195530"/>
                <a:gd name="connsiteY2" fmla="*/ 2960638 h 10612860"/>
                <a:gd name="connsiteX3" fmla="*/ 1763037 w 3195530"/>
                <a:gd name="connsiteY3" fmla="*/ 2903008 h 10612860"/>
                <a:gd name="connsiteX4" fmla="*/ 1290800 w 3195530"/>
                <a:gd name="connsiteY4" fmla="*/ 0 h 10612860"/>
                <a:gd name="connsiteX5" fmla="*/ 1852755 w 3195530"/>
                <a:gd name="connsiteY5" fmla="*/ 556368 h 10612860"/>
                <a:gd name="connsiteX6" fmla="*/ 1880139 w 3195530"/>
                <a:gd name="connsiteY6" fmla="*/ 826219 h 10612860"/>
                <a:gd name="connsiteX7" fmla="*/ 1800885 w 3195530"/>
                <a:gd name="connsiteY7" fmla="*/ 889179 h 10612860"/>
                <a:gd name="connsiteX8" fmla="*/ 1665029 w 3195530"/>
                <a:gd name="connsiteY8" fmla="*/ 1234718 h 10612860"/>
                <a:gd name="connsiteX9" fmla="*/ 1649096 w 3195530"/>
                <a:gd name="connsiteY9" fmla="*/ 1339123 h 10612860"/>
                <a:gd name="connsiteX10" fmla="*/ 1534696 w 3195530"/>
                <a:gd name="connsiteY10" fmla="*/ 1530388 h 10612860"/>
                <a:gd name="connsiteX11" fmla="*/ 1721540 w 3195530"/>
                <a:gd name="connsiteY11" fmla="*/ 1740863 h 10612860"/>
                <a:gd name="connsiteX12" fmla="*/ 1724957 w 3195530"/>
                <a:gd name="connsiteY12" fmla="*/ 1755132 h 10612860"/>
                <a:gd name="connsiteX13" fmla="*/ 1652304 w 3195530"/>
                <a:gd name="connsiteY13" fmla="*/ 1750313 h 10612860"/>
                <a:gd name="connsiteX14" fmla="*/ 1751358 w 3195530"/>
                <a:gd name="connsiteY14" fmla="*/ 1930550 h 10612860"/>
                <a:gd name="connsiteX15" fmla="*/ 1724957 w 3195530"/>
                <a:gd name="connsiteY15" fmla="*/ 1755132 h 10612860"/>
                <a:gd name="connsiteX16" fmla="*/ 1736291 w 3195530"/>
                <a:gd name="connsiteY16" fmla="*/ 1755884 h 10612860"/>
                <a:gd name="connsiteX17" fmla="*/ 1721540 w 3195530"/>
                <a:gd name="connsiteY17" fmla="*/ 1740863 h 10612860"/>
                <a:gd name="connsiteX18" fmla="*/ 1667880 w 3195530"/>
                <a:gd name="connsiteY18" fmla="*/ 1609649 h 10612860"/>
                <a:gd name="connsiteX19" fmla="*/ 1658106 w 3195530"/>
                <a:gd name="connsiteY19" fmla="*/ 1372022 h 10612860"/>
                <a:gd name="connsiteX20" fmla="*/ 1734509 w 3195530"/>
                <a:gd name="connsiteY20" fmla="*/ 1541309 h 10612860"/>
                <a:gd name="connsiteX21" fmla="*/ 2326647 w 3195530"/>
                <a:gd name="connsiteY21" fmla="*/ 1715111 h 10612860"/>
                <a:gd name="connsiteX22" fmla="*/ 2509435 w 3195530"/>
                <a:gd name="connsiteY22" fmla="*/ 1794736 h 10612860"/>
                <a:gd name="connsiteX23" fmla="*/ 2606453 w 3195530"/>
                <a:gd name="connsiteY23" fmla="*/ 2095611 h 10612860"/>
                <a:gd name="connsiteX24" fmla="*/ 2672829 w 3195530"/>
                <a:gd name="connsiteY24" fmla="*/ 2178119 h 10612860"/>
                <a:gd name="connsiteX25" fmla="*/ 2670233 w 3195530"/>
                <a:gd name="connsiteY25" fmla="*/ 2302646 h 10612860"/>
                <a:gd name="connsiteX26" fmla="*/ 2712685 w 3195530"/>
                <a:gd name="connsiteY26" fmla="*/ 2352064 h 10612860"/>
                <a:gd name="connsiteX27" fmla="*/ 2702149 w 3195530"/>
                <a:gd name="connsiteY27" fmla="*/ 2404747 h 10612860"/>
                <a:gd name="connsiteX28" fmla="*/ 2763128 w 3195530"/>
                <a:gd name="connsiteY28" fmla="*/ 2436539 h 10612860"/>
                <a:gd name="connsiteX29" fmla="*/ 2757987 w 3195530"/>
                <a:gd name="connsiteY29" fmla="*/ 2539216 h 10612860"/>
                <a:gd name="connsiteX30" fmla="*/ 3024915 w 3195530"/>
                <a:gd name="connsiteY30" fmla="*/ 2938542 h 10612860"/>
                <a:gd name="connsiteX31" fmla="*/ 3138120 w 3195530"/>
                <a:gd name="connsiteY31" fmla="*/ 3005297 h 10612860"/>
                <a:gd name="connsiteX32" fmla="*/ 3194723 w 3195530"/>
                <a:gd name="connsiteY32" fmla="*/ 3333739 h 10612860"/>
                <a:gd name="connsiteX33" fmla="*/ 2857806 w 3195530"/>
                <a:gd name="connsiteY33" fmla="*/ 3656225 h 10612860"/>
                <a:gd name="connsiteX34" fmla="*/ 2542420 w 3195530"/>
                <a:gd name="connsiteY34" fmla="*/ 3660305 h 10612860"/>
                <a:gd name="connsiteX35" fmla="*/ 2461079 w 3195530"/>
                <a:gd name="connsiteY35" fmla="*/ 3610217 h 10612860"/>
                <a:gd name="connsiteX36" fmla="*/ 2503020 w 3195530"/>
                <a:gd name="connsiteY36" fmla="*/ 3730889 h 10612860"/>
                <a:gd name="connsiteX37" fmla="*/ 2445357 w 3195530"/>
                <a:gd name="connsiteY37" fmla="*/ 3730903 h 10612860"/>
                <a:gd name="connsiteX38" fmla="*/ 2469021 w 3195530"/>
                <a:gd name="connsiteY38" fmla="*/ 4013875 h 10612860"/>
                <a:gd name="connsiteX39" fmla="*/ 2974950 w 3195530"/>
                <a:gd name="connsiteY39" fmla="*/ 5593332 h 10612860"/>
                <a:gd name="connsiteX40" fmla="*/ 2708419 w 3195530"/>
                <a:gd name="connsiteY40" fmla="*/ 5730659 h 10612860"/>
                <a:gd name="connsiteX41" fmla="*/ 2736752 w 3195530"/>
                <a:gd name="connsiteY41" fmla="*/ 6385004 h 10612860"/>
                <a:gd name="connsiteX42" fmla="*/ 2718427 w 3195530"/>
                <a:gd name="connsiteY42" fmla="*/ 7009774 h 10612860"/>
                <a:gd name="connsiteX43" fmla="*/ 2690545 w 3195530"/>
                <a:gd name="connsiteY43" fmla="*/ 7429203 h 10612860"/>
                <a:gd name="connsiteX44" fmla="*/ 2595054 w 3195530"/>
                <a:gd name="connsiteY44" fmla="*/ 7760350 h 10612860"/>
                <a:gd name="connsiteX45" fmla="*/ 2500175 w 3195530"/>
                <a:gd name="connsiteY45" fmla="*/ 7873515 h 10612860"/>
                <a:gd name="connsiteX46" fmla="*/ 2483431 w 3195530"/>
                <a:gd name="connsiteY46" fmla="*/ 8113645 h 10612860"/>
                <a:gd name="connsiteX47" fmla="*/ 2412136 w 3195530"/>
                <a:gd name="connsiteY47" fmla="*/ 8776730 h 10612860"/>
                <a:gd name="connsiteX48" fmla="*/ 2380366 w 3195530"/>
                <a:gd name="connsiteY48" fmla="*/ 9173347 h 10612860"/>
                <a:gd name="connsiteX49" fmla="*/ 2396889 w 3195530"/>
                <a:gd name="connsiteY49" fmla="*/ 9467957 h 10612860"/>
                <a:gd name="connsiteX50" fmla="*/ 2454833 w 3195530"/>
                <a:gd name="connsiteY50" fmla="*/ 9613145 h 10612860"/>
                <a:gd name="connsiteX51" fmla="*/ 2424209 w 3195530"/>
                <a:gd name="connsiteY51" fmla="*/ 9804339 h 10612860"/>
                <a:gd name="connsiteX52" fmla="*/ 3134866 w 3195530"/>
                <a:gd name="connsiteY52" fmla="*/ 10341562 h 10612860"/>
                <a:gd name="connsiteX53" fmla="*/ 3160024 w 3195530"/>
                <a:gd name="connsiteY53" fmla="*/ 10564964 h 10612860"/>
                <a:gd name="connsiteX54" fmla="*/ 2531417 w 3195530"/>
                <a:gd name="connsiteY54" fmla="*/ 10550290 h 10612860"/>
                <a:gd name="connsiteX55" fmla="*/ 1876236 w 3195530"/>
                <a:gd name="connsiteY55" fmla="*/ 10303490 h 10612860"/>
                <a:gd name="connsiteX56" fmla="*/ 1861870 w 3195530"/>
                <a:gd name="connsiteY56" fmla="*/ 10020777 h 10612860"/>
                <a:gd name="connsiteX57" fmla="*/ 1835213 w 3195530"/>
                <a:gd name="connsiteY57" fmla="*/ 9894183 h 10612860"/>
                <a:gd name="connsiteX58" fmla="*/ 1882681 w 3195530"/>
                <a:gd name="connsiteY58" fmla="*/ 9589781 h 10612860"/>
                <a:gd name="connsiteX59" fmla="*/ 1802386 w 3195530"/>
                <a:gd name="connsiteY59" fmla="*/ 9334796 h 10612860"/>
                <a:gd name="connsiteX60" fmla="*/ 1800887 w 3195530"/>
                <a:gd name="connsiteY60" fmla="*/ 8152789 h 10612860"/>
                <a:gd name="connsiteX61" fmla="*/ 1935942 w 3195530"/>
                <a:gd name="connsiteY61" fmla="*/ 7506024 h 10612860"/>
                <a:gd name="connsiteX62" fmla="*/ 1876110 w 3195530"/>
                <a:gd name="connsiteY62" fmla="*/ 7319701 h 10612860"/>
                <a:gd name="connsiteX63" fmla="*/ 1916465 w 3195530"/>
                <a:gd name="connsiteY63" fmla="*/ 7164091 h 10612860"/>
                <a:gd name="connsiteX64" fmla="*/ 1910193 w 3195530"/>
                <a:gd name="connsiteY64" fmla="*/ 6839348 h 10612860"/>
                <a:gd name="connsiteX65" fmla="*/ 1707813 w 3195530"/>
                <a:gd name="connsiteY65" fmla="*/ 6238651 h 10612860"/>
                <a:gd name="connsiteX66" fmla="*/ 1377613 w 3195530"/>
                <a:gd name="connsiteY66" fmla="*/ 7441295 h 10612860"/>
                <a:gd name="connsiteX67" fmla="*/ 1374660 w 3195530"/>
                <a:gd name="connsiteY67" fmla="*/ 7650818 h 10612860"/>
                <a:gd name="connsiteX68" fmla="*/ 1267540 w 3195530"/>
                <a:gd name="connsiteY68" fmla="*/ 7793055 h 10612860"/>
                <a:gd name="connsiteX69" fmla="*/ 1278558 w 3195530"/>
                <a:gd name="connsiteY69" fmla="*/ 7897618 h 10612860"/>
                <a:gd name="connsiteX70" fmla="*/ 1205942 w 3195530"/>
                <a:gd name="connsiteY70" fmla="*/ 8057305 h 10612860"/>
                <a:gd name="connsiteX71" fmla="*/ 1033520 w 3195530"/>
                <a:gd name="connsiteY71" fmla="*/ 9173347 h 10612860"/>
                <a:gd name="connsiteX72" fmla="*/ 1054274 w 3195530"/>
                <a:gd name="connsiteY72" fmla="*/ 9656724 h 10612860"/>
                <a:gd name="connsiteX73" fmla="*/ 990267 w 3195530"/>
                <a:gd name="connsiteY73" fmla="*/ 10063276 h 10612860"/>
                <a:gd name="connsiteX74" fmla="*/ 1368683 w 3195530"/>
                <a:gd name="connsiteY74" fmla="*/ 10442252 h 10612860"/>
                <a:gd name="connsiteX75" fmla="*/ 918876 w 3195530"/>
                <a:gd name="connsiteY75" fmla="*/ 10600044 h 10612860"/>
                <a:gd name="connsiteX76" fmla="*/ 474779 w 3195530"/>
                <a:gd name="connsiteY76" fmla="*/ 10287718 h 10612860"/>
                <a:gd name="connsiteX77" fmla="*/ 566182 w 3195530"/>
                <a:gd name="connsiteY77" fmla="*/ 10019896 h 10612860"/>
                <a:gd name="connsiteX78" fmla="*/ 460825 w 3195530"/>
                <a:gd name="connsiteY78" fmla="*/ 9692724 h 10612860"/>
                <a:gd name="connsiteX79" fmla="*/ 511587 w 3195530"/>
                <a:gd name="connsiteY79" fmla="*/ 9032388 h 10612860"/>
                <a:gd name="connsiteX80" fmla="*/ 622935 w 3195530"/>
                <a:gd name="connsiteY80" fmla="*/ 7525502 h 10612860"/>
                <a:gd name="connsiteX81" fmla="*/ 669466 w 3195530"/>
                <a:gd name="connsiteY81" fmla="*/ 7311969 h 10612860"/>
                <a:gd name="connsiteX82" fmla="*/ 689870 w 3195530"/>
                <a:gd name="connsiteY82" fmla="*/ 7037851 h 10612860"/>
                <a:gd name="connsiteX83" fmla="*/ 677180 w 3195530"/>
                <a:gd name="connsiteY83" fmla="*/ 6796735 h 10612860"/>
                <a:gd name="connsiteX84" fmla="*/ 587421 w 3195530"/>
                <a:gd name="connsiteY84" fmla="*/ 6210025 h 10612860"/>
                <a:gd name="connsiteX85" fmla="*/ 503127 w 3195530"/>
                <a:gd name="connsiteY85" fmla="*/ 5850688 h 10612860"/>
                <a:gd name="connsiteX86" fmla="*/ 304621 w 3195530"/>
                <a:gd name="connsiteY86" fmla="*/ 5601332 h 10612860"/>
                <a:gd name="connsiteX87" fmla="*/ 461987 w 3195530"/>
                <a:gd name="connsiteY87" fmla="*/ 4201579 h 10612860"/>
                <a:gd name="connsiteX88" fmla="*/ 480370 w 3195530"/>
                <a:gd name="connsiteY88" fmla="*/ 4073429 h 10612860"/>
                <a:gd name="connsiteX89" fmla="*/ 480370 w 3195530"/>
                <a:gd name="connsiteY89" fmla="*/ 4037882 h 10612860"/>
                <a:gd name="connsiteX90" fmla="*/ 430481 w 3195530"/>
                <a:gd name="connsiteY90" fmla="*/ 3966665 h 10612860"/>
                <a:gd name="connsiteX91" fmla="*/ 480370 w 3195530"/>
                <a:gd name="connsiteY91" fmla="*/ 3731366 h 10612860"/>
                <a:gd name="connsiteX92" fmla="*/ 357520 w 3195530"/>
                <a:gd name="connsiteY92" fmla="*/ 3489579 h 10612860"/>
                <a:gd name="connsiteX93" fmla="*/ 296032 w 3195530"/>
                <a:gd name="connsiteY93" fmla="*/ 3332537 h 10612860"/>
                <a:gd name="connsiteX94" fmla="*/ 312879 w 3195530"/>
                <a:gd name="connsiteY94" fmla="*/ 3170839 h 10612860"/>
                <a:gd name="connsiteX95" fmla="*/ 258721 w 3195530"/>
                <a:gd name="connsiteY95" fmla="*/ 3134915 h 10612860"/>
                <a:gd name="connsiteX96" fmla="*/ 207412 w 3195530"/>
                <a:gd name="connsiteY96" fmla="*/ 2897913 h 10612860"/>
                <a:gd name="connsiteX97" fmla="*/ 54452 w 3195530"/>
                <a:gd name="connsiteY97" fmla="*/ 2538400 h 10612860"/>
                <a:gd name="connsiteX98" fmla="*/ 9303 w 3195530"/>
                <a:gd name="connsiteY98" fmla="*/ 2186090 h 10612860"/>
                <a:gd name="connsiteX99" fmla="*/ 81583 w 3195530"/>
                <a:gd name="connsiteY99" fmla="*/ 1743638 h 10612860"/>
                <a:gd name="connsiteX100" fmla="*/ 649543 w 3195530"/>
                <a:gd name="connsiteY100" fmla="*/ 1494582 h 10612860"/>
                <a:gd name="connsiteX101" fmla="*/ 945925 w 3195530"/>
                <a:gd name="connsiteY101" fmla="*/ 1232699 h 10612860"/>
                <a:gd name="connsiteX102" fmla="*/ 952102 w 3195530"/>
                <a:gd name="connsiteY102" fmla="*/ 1238129 h 10612860"/>
                <a:gd name="connsiteX103" fmla="*/ 1453685 w 3195530"/>
                <a:gd name="connsiteY103" fmla="*/ 1885887 h 10612860"/>
                <a:gd name="connsiteX104" fmla="*/ 1302916 w 3195530"/>
                <a:gd name="connsiteY104" fmla="*/ 1712325 h 10612860"/>
                <a:gd name="connsiteX105" fmla="*/ 1505401 w 3195530"/>
                <a:gd name="connsiteY105" fmla="*/ 1530023 h 10612860"/>
                <a:gd name="connsiteX106" fmla="*/ 1518343 w 3195530"/>
                <a:gd name="connsiteY106" fmla="*/ 1530185 h 10612860"/>
                <a:gd name="connsiteX107" fmla="*/ 1411743 w 3195530"/>
                <a:gd name="connsiteY107" fmla="*/ 1476618 h 10612860"/>
                <a:gd name="connsiteX108" fmla="*/ 1132853 w 3195530"/>
                <a:gd name="connsiteY108" fmla="*/ 1356460 h 10612860"/>
                <a:gd name="connsiteX109" fmla="*/ 987224 w 3195530"/>
                <a:gd name="connsiteY109" fmla="*/ 1196250 h 10612860"/>
                <a:gd name="connsiteX110" fmla="*/ 888169 w 3195530"/>
                <a:gd name="connsiteY110" fmla="*/ 929232 h 10612860"/>
                <a:gd name="connsiteX111" fmla="*/ 827953 w 3195530"/>
                <a:gd name="connsiteY111" fmla="*/ 971350 h 10612860"/>
                <a:gd name="connsiteX112" fmla="*/ 713322 w 3195530"/>
                <a:gd name="connsiteY112" fmla="*/ 695928 h 10612860"/>
                <a:gd name="connsiteX113" fmla="*/ 783974 w 3195530"/>
                <a:gd name="connsiteY113" fmla="*/ 630038 h 10612860"/>
                <a:gd name="connsiteX114" fmla="*/ 1290800 w 3195530"/>
                <a:gd name="connsiteY114" fmla="*/ 0 h 10612860"/>
                <a:gd name="connsiteX0" fmla="*/ 1763037 w 3195530"/>
                <a:gd name="connsiteY0" fmla="*/ 2903008 h 10612860"/>
                <a:gd name="connsiteX1" fmla="*/ 1850995 w 3195530"/>
                <a:gd name="connsiteY1" fmla="*/ 3156579 h 10612860"/>
                <a:gd name="connsiteX2" fmla="*/ 1868097 w 3195530"/>
                <a:gd name="connsiteY2" fmla="*/ 2960638 h 10612860"/>
                <a:gd name="connsiteX3" fmla="*/ 1763037 w 3195530"/>
                <a:gd name="connsiteY3" fmla="*/ 2903008 h 10612860"/>
                <a:gd name="connsiteX4" fmla="*/ 1290800 w 3195530"/>
                <a:gd name="connsiteY4" fmla="*/ 0 h 10612860"/>
                <a:gd name="connsiteX5" fmla="*/ 1852755 w 3195530"/>
                <a:gd name="connsiteY5" fmla="*/ 556368 h 10612860"/>
                <a:gd name="connsiteX6" fmla="*/ 1880139 w 3195530"/>
                <a:gd name="connsiteY6" fmla="*/ 826219 h 10612860"/>
                <a:gd name="connsiteX7" fmla="*/ 1800885 w 3195530"/>
                <a:gd name="connsiteY7" fmla="*/ 889179 h 10612860"/>
                <a:gd name="connsiteX8" fmla="*/ 1665029 w 3195530"/>
                <a:gd name="connsiteY8" fmla="*/ 1234718 h 10612860"/>
                <a:gd name="connsiteX9" fmla="*/ 1649096 w 3195530"/>
                <a:gd name="connsiteY9" fmla="*/ 1339123 h 10612860"/>
                <a:gd name="connsiteX10" fmla="*/ 1534696 w 3195530"/>
                <a:gd name="connsiteY10" fmla="*/ 1530388 h 10612860"/>
                <a:gd name="connsiteX11" fmla="*/ 1721540 w 3195530"/>
                <a:gd name="connsiteY11" fmla="*/ 1740863 h 10612860"/>
                <a:gd name="connsiteX12" fmla="*/ 1724957 w 3195530"/>
                <a:gd name="connsiteY12" fmla="*/ 1755132 h 10612860"/>
                <a:gd name="connsiteX13" fmla="*/ 1652304 w 3195530"/>
                <a:gd name="connsiteY13" fmla="*/ 1750313 h 10612860"/>
                <a:gd name="connsiteX14" fmla="*/ 1751358 w 3195530"/>
                <a:gd name="connsiteY14" fmla="*/ 1930550 h 10612860"/>
                <a:gd name="connsiteX15" fmla="*/ 1724957 w 3195530"/>
                <a:gd name="connsiteY15" fmla="*/ 1755132 h 10612860"/>
                <a:gd name="connsiteX16" fmla="*/ 1736291 w 3195530"/>
                <a:gd name="connsiteY16" fmla="*/ 1755884 h 10612860"/>
                <a:gd name="connsiteX17" fmla="*/ 1721540 w 3195530"/>
                <a:gd name="connsiteY17" fmla="*/ 1740863 h 10612860"/>
                <a:gd name="connsiteX18" fmla="*/ 1667880 w 3195530"/>
                <a:gd name="connsiteY18" fmla="*/ 1609649 h 10612860"/>
                <a:gd name="connsiteX19" fmla="*/ 1658106 w 3195530"/>
                <a:gd name="connsiteY19" fmla="*/ 1372022 h 10612860"/>
                <a:gd name="connsiteX20" fmla="*/ 1734509 w 3195530"/>
                <a:gd name="connsiteY20" fmla="*/ 1541309 h 10612860"/>
                <a:gd name="connsiteX21" fmla="*/ 2326647 w 3195530"/>
                <a:gd name="connsiteY21" fmla="*/ 1715111 h 10612860"/>
                <a:gd name="connsiteX22" fmla="*/ 2509435 w 3195530"/>
                <a:gd name="connsiteY22" fmla="*/ 1794736 h 10612860"/>
                <a:gd name="connsiteX23" fmla="*/ 2606453 w 3195530"/>
                <a:gd name="connsiteY23" fmla="*/ 2095611 h 10612860"/>
                <a:gd name="connsiteX24" fmla="*/ 2672829 w 3195530"/>
                <a:gd name="connsiteY24" fmla="*/ 2178119 h 10612860"/>
                <a:gd name="connsiteX25" fmla="*/ 2670233 w 3195530"/>
                <a:gd name="connsiteY25" fmla="*/ 2302646 h 10612860"/>
                <a:gd name="connsiteX26" fmla="*/ 2712685 w 3195530"/>
                <a:gd name="connsiteY26" fmla="*/ 2352064 h 10612860"/>
                <a:gd name="connsiteX27" fmla="*/ 2702149 w 3195530"/>
                <a:gd name="connsiteY27" fmla="*/ 2404747 h 10612860"/>
                <a:gd name="connsiteX28" fmla="*/ 2763128 w 3195530"/>
                <a:gd name="connsiteY28" fmla="*/ 2436539 h 10612860"/>
                <a:gd name="connsiteX29" fmla="*/ 2757987 w 3195530"/>
                <a:gd name="connsiteY29" fmla="*/ 2539216 h 10612860"/>
                <a:gd name="connsiteX30" fmla="*/ 3024915 w 3195530"/>
                <a:gd name="connsiteY30" fmla="*/ 2938542 h 10612860"/>
                <a:gd name="connsiteX31" fmla="*/ 3138120 w 3195530"/>
                <a:gd name="connsiteY31" fmla="*/ 3005297 h 10612860"/>
                <a:gd name="connsiteX32" fmla="*/ 3194723 w 3195530"/>
                <a:gd name="connsiteY32" fmla="*/ 3333739 h 10612860"/>
                <a:gd name="connsiteX33" fmla="*/ 2857806 w 3195530"/>
                <a:gd name="connsiteY33" fmla="*/ 3656225 h 10612860"/>
                <a:gd name="connsiteX34" fmla="*/ 2542420 w 3195530"/>
                <a:gd name="connsiteY34" fmla="*/ 3660305 h 10612860"/>
                <a:gd name="connsiteX35" fmla="*/ 2461079 w 3195530"/>
                <a:gd name="connsiteY35" fmla="*/ 3610217 h 10612860"/>
                <a:gd name="connsiteX36" fmla="*/ 2445357 w 3195530"/>
                <a:gd name="connsiteY36" fmla="*/ 3730903 h 10612860"/>
                <a:gd name="connsiteX37" fmla="*/ 2469021 w 3195530"/>
                <a:gd name="connsiteY37" fmla="*/ 4013875 h 10612860"/>
                <a:gd name="connsiteX38" fmla="*/ 2974950 w 3195530"/>
                <a:gd name="connsiteY38" fmla="*/ 5593332 h 10612860"/>
                <a:gd name="connsiteX39" fmla="*/ 2708419 w 3195530"/>
                <a:gd name="connsiteY39" fmla="*/ 5730659 h 10612860"/>
                <a:gd name="connsiteX40" fmla="*/ 2736752 w 3195530"/>
                <a:gd name="connsiteY40" fmla="*/ 6385004 h 10612860"/>
                <a:gd name="connsiteX41" fmla="*/ 2718427 w 3195530"/>
                <a:gd name="connsiteY41" fmla="*/ 7009774 h 10612860"/>
                <a:gd name="connsiteX42" fmla="*/ 2690545 w 3195530"/>
                <a:gd name="connsiteY42" fmla="*/ 7429203 h 10612860"/>
                <a:gd name="connsiteX43" fmla="*/ 2595054 w 3195530"/>
                <a:gd name="connsiteY43" fmla="*/ 7760350 h 10612860"/>
                <a:gd name="connsiteX44" fmla="*/ 2500175 w 3195530"/>
                <a:gd name="connsiteY44" fmla="*/ 7873515 h 10612860"/>
                <a:gd name="connsiteX45" fmla="*/ 2483431 w 3195530"/>
                <a:gd name="connsiteY45" fmla="*/ 8113645 h 10612860"/>
                <a:gd name="connsiteX46" fmla="*/ 2412136 w 3195530"/>
                <a:gd name="connsiteY46" fmla="*/ 8776730 h 10612860"/>
                <a:gd name="connsiteX47" fmla="*/ 2380366 w 3195530"/>
                <a:gd name="connsiteY47" fmla="*/ 9173347 h 10612860"/>
                <a:gd name="connsiteX48" fmla="*/ 2396889 w 3195530"/>
                <a:gd name="connsiteY48" fmla="*/ 9467957 h 10612860"/>
                <a:gd name="connsiteX49" fmla="*/ 2454833 w 3195530"/>
                <a:gd name="connsiteY49" fmla="*/ 9613145 h 10612860"/>
                <a:gd name="connsiteX50" fmla="*/ 2424209 w 3195530"/>
                <a:gd name="connsiteY50" fmla="*/ 9804339 h 10612860"/>
                <a:gd name="connsiteX51" fmla="*/ 3134866 w 3195530"/>
                <a:gd name="connsiteY51" fmla="*/ 10341562 h 10612860"/>
                <a:gd name="connsiteX52" fmla="*/ 3160024 w 3195530"/>
                <a:gd name="connsiteY52" fmla="*/ 10564964 h 10612860"/>
                <a:gd name="connsiteX53" fmla="*/ 2531417 w 3195530"/>
                <a:gd name="connsiteY53" fmla="*/ 10550290 h 10612860"/>
                <a:gd name="connsiteX54" fmla="*/ 1876236 w 3195530"/>
                <a:gd name="connsiteY54" fmla="*/ 10303490 h 10612860"/>
                <a:gd name="connsiteX55" fmla="*/ 1861870 w 3195530"/>
                <a:gd name="connsiteY55" fmla="*/ 10020777 h 10612860"/>
                <a:gd name="connsiteX56" fmla="*/ 1835213 w 3195530"/>
                <a:gd name="connsiteY56" fmla="*/ 9894183 h 10612860"/>
                <a:gd name="connsiteX57" fmla="*/ 1882681 w 3195530"/>
                <a:gd name="connsiteY57" fmla="*/ 9589781 h 10612860"/>
                <a:gd name="connsiteX58" fmla="*/ 1802386 w 3195530"/>
                <a:gd name="connsiteY58" fmla="*/ 9334796 h 10612860"/>
                <a:gd name="connsiteX59" fmla="*/ 1800887 w 3195530"/>
                <a:gd name="connsiteY59" fmla="*/ 8152789 h 10612860"/>
                <a:gd name="connsiteX60" fmla="*/ 1935942 w 3195530"/>
                <a:gd name="connsiteY60" fmla="*/ 7506024 h 10612860"/>
                <a:gd name="connsiteX61" fmla="*/ 1876110 w 3195530"/>
                <a:gd name="connsiteY61" fmla="*/ 7319701 h 10612860"/>
                <a:gd name="connsiteX62" fmla="*/ 1916465 w 3195530"/>
                <a:gd name="connsiteY62" fmla="*/ 7164091 h 10612860"/>
                <a:gd name="connsiteX63" fmla="*/ 1910193 w 3195530"/>
                <a:gd name="connsiteY63" fmla="*/ 6839348 h 10612860"/>
                <a:gd name="connsiteX64" fmla="*/ 1707813 w 3195530"/>
                <a:gd name="connsiteY64" fmla="*/ 6238651 h 10612860"/>
                <a:gd name="connsiteX65" fmla="*/ 1377613 w 3195530"/>
                <a:gd name="connsiteY65" fmla="*/ 7441295 h 10612860"/>
                <a:gd name="connsiteX66" fmla="*/ 1374660 w 3195530"/>
                <a:gd name="connsiteY66" fmla="*/ 7650818 h 10612860"/>
                <a:gd name="connsiteX67" fmla="*/ 1267540 w 3195530"/>
                <a:gd name="connsiteY67" fmla="*/ 7793055 h 10612860"/>
                <a:gd name="connsiteX68" fmla="*/ 1278558 w 3195530"/>
                <a:gd name="connsiteY68" fmla="*/ 7897618 h 10612860"/>
                <a:gd name="connsiteX69" fmla="*/ 1205942 w 3195530"/>
                <a:gd name="connsiteY69" fmla="*/ 8057305 h 10612860"/>
                <a:gd name="connsiteX70" fmla="*/ 1033520 w 3195530"/>
                <a:gd name="connsiteY70" fmla="*/ 9173347 h 10612860"/>
                <a:gd name="connsiteX71" fmla="*/ 1054274 w 3195530"/>
                <a:gd name="connsiteY71" fmla="*/ 9656724 h 10612860"/>
                <a:gd name="connsiteX72" fmla="*/ 990267 w 3195530"/>
                <a:gd name="connsiteY72" fmla="*/ 10063276 h 10612860"/>
                <a:gd name="connsiteX73" fmla="*/ 1368683 w 3195530"/>
                <a:gd name="connsiteY73" fmla="*/ 10442252 h 10612860"/>
                <a:gd name="connsiteX74" fmla="*/ 918876 w 3195530"/>
                <a:gd name="connsiteY74" fmla="*/ 10600044 h 10612860"/>
                <a:gd name="connsiteX75" fmla="*/ 474779 w 3195530"/>
                <a:gd name="connsiteY75" fmla="*/ 10287718 h 10612860"/>
                <a:gd name="connsiteX76" fmla="*/ 566182 w 3195530"/>
                <a:gd name="connsiteY76" fmla="*/ 10019896 h 10612860"/>
                <a:gd name="connsiteX77" fmla="*/ 460825 w 3195530"/>
                <a:gd name="connsiteY77" fmla="*/ 9692724 h 10612860"/>
                <a:gd name="connsiteX78" fmla="*/ 511587 w 3195530"/>
                <a:gd name="connsiteY78" fmla="*/ 9032388 h 10612860"/>
                <a:gd name="connsiteX79" fmla="*/ 622935 w 3195530"/>
                <a:gd name="connsiteY79" fmla="*/ 7525502 h 10612860"/>
                <a:gd name="connsiteX80" fmla="*/ 669466 w 3195530"/>
                <a:gd name="connsiteY80" fmla="*/ 7311969 h 10612860"/>
                <a:gd name="connsiteX81" fmla="*/ 689870 w 3195530"/>
                <a:gd name="connsiteY81" fmla="*/ 7037851 h 10612860"/>
                <a:gd name="connsiteX82" fmla="*/ 677180 w 3195530"/>
                <a:gd name="connsiteY82" fmla="*/ 6796735 h 10612860"/>
                <a:gd name="connsiteX83" fmla="*/ 587421 w 3195530"/>
                <a:gd name="connsiteY83" fmla="*/ 6210025 h 10612860"/>
                <a:gd name="connsiteX84" fmla="*/ 503127 w 3195530"/>
                <a:gd name="connsiteY84" fmla="*/ 5850688 h 10612860"/>
                <a:gd name="connsiteX85" fmla="*/ 304621 w 3195530"/>
                <a:gd name="connsiteY85" fmla="*/ 5601332 h 10612860"/>
                <a:gd name="connsiteX86" fmla="*/ 461987 w 3195530"/>
                <a:gd name="connsiteY86" fmla="*/ 4201579 h 10612860"/>
                <a:gd name="connsiteX87" fmla="*/ 480370 w 3195530"/>
                <a:gd name="connsiteY87" fmla="*/ 4073429 h 10612860"/>
                <a:gd name="connsiteX88" fmla="*/ 480370 w 3195530"/>
                <a:gd name="connsiteY88" fmla="*/ 4037882 h 10612860"/>
                <a:gd name="connsiteX89" fmla="*/ 430481 w 3195530"/>
                <a:gd name="connsiteY89" fmla="*/ 3966665 h 10612860"/>
                <a:gd name="connsiteX90" fmla="*/ 480370 w 3195530"/>
                <a:gd name="connsiteY90" fmla="*/ 3731366 h 10612860"/>
                <a:gd name="connsiteX91" fmla="*/ 357520 w 3195530"/>
                <a:gd name="connsiteY91" fmla="*/ 3489579 h 10612860"/>
                <a:gd name="connsiteX92" fmla="*/ 296032 w 3195530"/>
                <a:gd name="connsiteY92" fmla="*/ 3332537 h 10612860"/>
                <a:gd name="connsiteX93" fmla="*/ 312879 w 3195530"/>
                <a:gd name="connsiteY93" fmla="*/ 3170839 h 10612860"/>
                <a:gd name="connsiteX94" fmla="*/ 258721 w 3195530"/>
                <a:gd name="connsiteY94" fmla="*/ 3134915 h 10612860"/>
                <a:gd name="connsiteX95" fmla="*/ 207412 w 3195530"/>
                <a:gd name="connsiteY95" fmla="*/ 2897913 h 10612860"/>
                <a:gd name="connsiteX96" fmla="*/ 54452 w 3195530"/>
                <a:gd name="connsiteY96" fmla="*/ 2538400 h 10612860"/>
                <a:gd name="connsiteX97" fmla="*/ 9303 w 3195530"/>
                <a:gd name="connsiteY97" fmla="*/ 2186090 h 10612860"/>
                <a:gd name="connsiteX98" fmla="*/ 81583 w 3195530"/>
                <a:gd name="connsiteY98" fmla="*/ 1743638 h 10612860"/>
                <a:gd name="connsiteX99" fmla="*/ 649543 w 3195530"/>
                <a:gd name="connsiteY99" fmla="*/ 1494582 h 10612860"/>
                <a:gd name="connsiteX100" fmla="*/ 945925 w 3195530"/>
                <a:gd name="connsiteY100" fmla="*/ 1232699 h 10612860"/>
                <a:gd name="connsiteX101" fmla="*/ 952102 w 3195530"/>
                <a:gd name="connsiteY101" fmla="*/ 1238129 h 10612860"/>
                <a:gd name="connsiteX102" fmla="*/ 1453685 w 3195530"/>
                <a:gd name="connsiteY102" fmla="*/ 1885887 h 10612860"/>
                <a:gd name="connsiteX103" fmla="*/ 1302916 w 3195530"/>
                <a:gd name="connsiteY103" fmla="*/ 1712325 h 10612860"/>
                <a:gd name="connsiteX104" fmla="*/ 1505401 w 3195530"/>
                <a:gd name="connsiteY104" fmla="*/ 1530023 h 10612860"/>
                <a:gd name="connsiteX105" fmla="*/ 1518343 w 3195530"/>
                <a:gd name="connsiteY105" fmla="*/ 1530185 h 10612860"/>
                <a:gd name="connsiteX106" fmla="*/ 1411743 w 3195530"/>
                <a:gd name="connsiteY106" fmla="*/ 1476618 h 10612860"/>
                <a:gd name="connsiteX107" fmla="*/ 1132853 w 3195530"/>
                <a:gd name="connsiteY107" fmla="*/ 1356460 h 10612860"/>
                <a:gd name="connsiteX108" fmla="*/ 987224 w 3195530"/>
                <a:gd name="connsiteY108" fmla="*/ 1196250 h 10612860"/>
                <a:gd name="connsiteX109" fmla="*/ 888169 w 3195530"/>
                <a:gd name="connsiteY109" fmla="*/ 929232 h 10612860"/>
                <a:gd name="connsiteX110" fmla="*/ 827953 w 3195530"/>
                <a:gd name="connsiteY110" fmla="*/ 971350 h 10612860"/>
                <a:gd name="connsiteX111" fmla="*/ 713322 w 3195530"/>
                <a:gd name="connsiteY111" fmla="*/ 695928 h 10612860"/>
                <a:gd name="connsiteX112" fmla="*/ 783974 w 3195530"/>
                <a:gd name="connsiteY112" fmla="*/ 630038 h 10612860"/>
                <a:gd name="connsiteX113" fmla="*/ 1290800 w 3195530"/>
                <a:gd name="connsiteY113" fmla="*/ 0 h 10612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</a:cxnLst>
              <a:rect l="l" t="t" r="r" b="b"/>
              <a:pathLst>
                <a:path w="3195530" h="10612860">
                  <a:moveTo>
                    <a:pt x="1763037" y="2903008"/>
                  </a:moveTo>
                  <a:cubicBezTo>
                    <a:pt x="1885202" y="3033635"/>
                    <a:pt x="1872984" y="3065139"/>
                    <a:pt x="1850995" y="3156579"/>
                  </a:cubicBezTo>
                  <a:cubicBezTo>
                    <a:pt x="1916962" y="3145053"/>
                    <a:pt x="1941396" y="3013657"/>
                    <a:pt x="1868097" y="2960638"/>
                  </a:cubicBezTo>
                  <a:lnTo>
                    <a:pt x="1763037" y="2903008"/>
                  </a:lnTo>
                  <a:close/>
                  <a:moveTo>
                    <a:pt x="1290800" y="0"/>
                  </a:moveTo>
                  <a:cubicBezTo>
                    <a:pt x="1801445" y="7956"/>
                    <a:pt x="1808775" y="336334"/>
                    <a:pt x="1852755" y="556368"/>
                  </a:cubicBezTo>
                  <a:cubicBezTo>
                    <a:pt x="1963687" y="508007"/>
                    <a:pt x="1888928" y="775456"/>
                    <a:pt x="1880139" y="826219"/>
                  </a:cubicBezTo>
                  <a:cubicBezTo>
                    <a:pt x="1853721" y="920973"/>
                    <a:pt x="1832190" y="902771"/>
                    <a:pt x="1800885" y="889179"/>
                  </a:cubicBezTo>
                  <a:cubicBezTo>
                    <a:pt x="1794692" y="1052768"/>
                    <a:pt x="1749407" y="1133370"/>
                    <a:pt x="1665029" y="1234718"/>
                  </a:cubicBezTo>
                  <a:cubicBezTo>
                    <a:pt x="1652388" y="1274130"/>
                    <a:pt x="1654407" y="1304321"/>
                    <a:pt x="1649096" y="1339123"/>
                  </a:cubicBezTo>
                  <a:cubicBezTo>
                    <a:pt x="1649324" y="1430088"/>
                    <a:pt x="1591182" y="1487163"/>
                    <a:pt x="1534696" y="1530388"/>
                  </a:cubicBezTo>
                  <a:cubicBezTo>
                    <a:pt x="1631138" y="1537326"/>
                    <a:pt x="1656218" y="1674523"/>
                    <a:pt x="1721540" y="1740863"/>
                  </a:cubicBezTo>
                  <a:cubicBezTo>
                    <a:pt x="1723080" y="1745641"/>
                    <a:pt x="1724169" y="1750405"/>
                    <a:pt x="1724957" y="1755132"/>
                  </a:cubicBezTo>
                  <a:lnTo>
                    <a:pt x="1652304" y="1750313"/>
                  </a:lnTo>
                  <a:lnTo>
                    <a:pt x="1751358" y="1930550"/>
                  </a:lnTo>
                  <a:cubicBezTo>
                    <a:pt x="1734495" y="1865727"/>
                    <a:pt x="1738270" y="1816989"/>
                    <a:pt x="1724957" y="1755132"/>
                  </a:cubicBezTo>
                  <a:lnTo>
                    <a:pt x="1736291" y="1755884"/>
                  </a:lnTo>
                  <a:lnTo>
                    <a:pt x="1721540" y="1740863"/>
                  </a:lnTo>
                  <a:cubicBezTo>
                    <a:pt x="1712755" y="1703995"/>
                    <a:pt x="1697127" y="1662129"/>
                    <a:pt x="1667880" y="1609649"/>
                  </a:cubicBezTo>
                  <a:lnTo>
                    <a:pt x="1658106" y="1372022"/>
                  </a:lnTo>
                  <a:cubicBezTo>
                    <a:pt x="1691718" y="1475323"/>
                    <a:pt x="1705784" y="1525605"/>
                    <a:pt x="1734509" y="1541309"/>
                  </a:cubicBezTo>
                  <a:cubicBezTo>
                    <a:pt x="1938405" y="1625368"/>
                    <a:pt x="2120309" y="1644883"/>
                    <a:pt x="2326647" y="1715111"/>
                  </a:cubicBezTo>
                  <a:cubicBezTo>
                    <a:pt x="2387577" y="1741653"/>
                    <a:pt x="2468052" y="1735922"/>
                    <a:pt x="2509435" y="1794736"/>
                  </a:cubicBezTo>
                  <a:cubicBezTo>
                    <a:pt x="2578423" y="1861987"/>
                    <a:pt x="2583886" y="2028360"/>
                    <a:pt x="2606453" y="2095611"/>
                  </a:cubicBezTo>
                  <a:cubicBezTo>
                    <a:pt x="2645682" y="2153081"/>
                    <a:pt x="2650703" y="2150616"/>
                    <a:pt x="2672829" y="2178119"/>
                  </a:cubicBezTo>
                  <a:cubicBezTo>
                    <a:pt x="2671964" y="2219628"/>
                    <a:pt x="2671098" y="2261137"/>
                    <a:pt x="2670233" y="2302646"/>
                  </a:cubicBezTo>
                  <a:cubicBezTo>
                    <a:pt x="2698229" y="2345244"/>
                    <a:pt x="2677359" y="2320992"/>
                    <a:pt x="2712685" y="2352064"/>
                  </a:cubicBezTo>
                  <a:lnTo>
                    <a:pt x="2702149" y="2404747"/>
                  </a:lnTo>
                  <a:cubicBezTo>
                    <a:pt x="2725733" y="2417650"/>
                    <a:pt x="2734657" y="2405196"/>
                    <a:pt x="2763128" y="2436539"/>
                  </a:cubicBezTo>
                  <a:cubicBezTo>
                    <a:pt x="2783404" y="2468460"/>
                    <a:pt x="2759701" y="2504990"/>
                    <a:pt x="2757987" y="2539216"/>
                  </a:cubicBezTo>
                  <a:cubicBezTo>
                    <a:pt x="2830675" y="2570897"/>
                    <a:pt x="2952228" y="2786992"/>
                    <a:pt x="3024915" y="2938542"/>
                  </a:cubicBezTo>
                  <a:lnTo>
                    <a:pt x="3138120" y="3005297"/>
                  </a:lnTo>
                  <a:cubicBezTo>
                    <a:pt x="3176534" y="3119388"/>
                    <a:pt x="3200288" y="3168933"/>
                    <a:pt x="3194723" y="3333739"/>
                  </a:cubicBezTo>
                  <a:cubicBezTo>
                    <a:pt x="3121510" y="3499632"/>
                    <a:pt x="3109378" y="3603286"/>
                    <a:pt x="2857806" y="3656225"/>
                  </a:cubicBezTo>
                  <a:lnTo>
                    <a:pt x="2542420" y="3660305"/>
                  </a:lnTo>
                  <a:cubicBezTo>
                    <a:pt x="2487616" y="3649756"/>
                    <a:pt x="2506110" y="3650733"/>
                    <a:pt x="2461079" y="3610217"/>
                  </a:cubicBezTo>
                  <a:lnTo>
                    <a:pt x="2445357" y="3730903"/>
                  </a:lnTo>
                  <a:lnTo>
                    <a:pt x="2469021" y="4013875"/>
                  </a:lnTo>
                  <a:cubicBezTo>
                    <a:pt x="2533134" y="4303569"/>
                    <a:pt x="2824378" y="5106399"/>
                    <a:pt x="2974950" y="5593332"/>
                  </a:cubicBezTo>
                  <a:cubicBezTo>
                    <a:pt x="3011367" y="5707926"/>
                    <a:pt x="2843607" y="5642497"/>
                    <a:pt x="2708419" y="5730659"/>
                  </a:cubicBezTo>
                  <a:cubicBezTo>
                    <a:pt x="2757344" y="5999535"/>
                    <a:pt x="2737509" y="6102898"/>
                    <a:pt x="2736752" y="6385004"/>
                  </a:cubicBezTo>
                  <a:cubicBezTo>
                    <a:pt x="2736620" y="6633185"/>
                    <a:pt x="2747845" y="6839701"/>
                    <a:pt x="2718427" y="7009774"/>
                  </a:cubicBezTo>
                  <a:cubicBezTo>
                    <a:pt x="2666595" y="7086786"/>
                    <a:pt x="2735962" y="7280136"/>
                    <a:pt x="2690545" y="7429203"/>
                  </a:cubicBezTo>
                  <a:cubicBezTo>
                    <a:pt x="2634529" y="7582454"/>
                    <a:pt x="2615963" y="7594947"/>
                    <a:pt x="2595054" y="7760350"/>
                  </a:cubicBezTo>
                  <a:cubicBezTo>
                    <a:pt x="2588928" y="7805572"/>
                    <a:pt x="2483805" y="7828293"/>
                    <a:pt x="2500175" y="7873515"/>
                  </a:cubicBezTo>
                  <a:cubicBezTo>
                    <a:pt x="2579762" y="8026219"/>
                    <a:pt x="2466379" y="8049122"/>
                    <a:pt x="2483431" y="8113645"/>
                  </a:cubicBezTo>
                  <a:cubicBezTo>
                    <a:pt x="2517403" y="8288153"/>
                    <a:pt x="2436363" y="8606939"/>
                    <a:pt x="2412136" y="8776730"/>
                  </a:cubicBezTo>
                  <a:cubicBezTo>
                    <a:pt x="2369240" y="8959967"/>
                    <a:pt x="2353609" y="9066251"/>
                    <a:pt x="2380366" y="9173347"/>
                  </a:cubicBezTo>
                  <a:cubicBezTo>
                    <a:pt x="2432405" y="9284240"/>
                    <a:pt x="2442141" y="9369753"/>
                    <a:pt x="2396889" y="9467957"/>
                  </a:cubicBezTo>
                  <a:cubicBezTo>
                    <a:pt x="2363285" y="9537774"/>
                    <a:pt x="2376298" y="9577438"/>
                    <a:pt x="2454833" y="9613145"/>
                  </a:cubicBezTo>
                  <a:cubicBezTo>
                    <a:pt x="2491303" y="9642018"/>
                    <a:pt x="2530300" y="9658824"/>
                    <a:pt x="2424209" y="9804339"/>
                  </a:cubicBezTo>
                  <a:cubicBezTo>
                    <a:pt x="2356358" y="9899657"/>
                    <a:pt x="2771113" y="10115384"/>
                    <a:pt x="3134866" y="10341562"/>
                  </a:cubicBezTo>
                  <a:cubicBezTo>
                    <a:pt x="3198279" y="10390076"/>
                    <a:pt x="3220414" y="10515372"/>
                    <a:pt x="3160024" y="10564964"/>
                  </a:cubicBezTo>
                  <a:cubicBezTo>
                    <a:pt x="3063292" y="10600964"/>
                    <a:pt x="2776202" y="10577739"/>
                    <a:pt x="2531417" y="10550290"/>
                  </a:cubicBezTo>
                  <a:cubicBezTo>
                    <a:pt x="2270722" y="10510324"/>
                    <a:pt x="2132699" y="10411138"/>
                    <a:pt x="1876236" y="10303490"/>
                  </a:cubicBezTo>
                  <a:cubicBezTo>
                    <a:pt x="1796716" y="10260760"/>
                    <a:pt x="1856789" y="10099505"/>
                    <a:pt x="1861870" y="10020777"/>
                  </a:cubicBezTo>
                  <a:cubicBezTo>
                    <a:pt x="1875485" y="9978580"/>
                    <a:pt x="1808100" y="9931880"/>
                    <a:pt x="1835213" y="9894183"/>
                  </a:cubicBezTo>
                  <a:cubicBezTo>
                    <a:pt x="1921808" y="9780870"/>
                    <a:pt x="1753517" y="9679787"/>
                    <a:pt x="1882681" y="9589781"/>
                  </a:cubicBezTo>
                  <a:cubicBezTo>
                    <a:pt x="1923556" y="9549469"/>
                    <a:pt x="1807828" y="9495425"/>
                    <a:pt x="1802386" y="9334796"/>
                  </a:cubicBezTo>
                  <a:cubicBezTo>
                    <a:pt x="1822325" y="9064188"/>
                    <a:pt x="1759591" y="8373565"/>
                    <a:pt x="1800887" y="8152789"/>
                  </a:cubicBezTo>
                  <a:cubicBezTo>
                    <a:pt x="1845905" y="7937201"/>
                    <a:pt x="1869773" y="7666622"/>
                    <a:pt x="1935942" y="7506024"/>
                  </a:cubicBezTo>
                  <a:cubicBezTo>
                    <a:pt x="1956496" y="7425915"/>
                    <a:pt x="1882555" y="7399809"/>
                    <a:pt x="1876110" y="7319701"/>
                  </a:cubicBezTo>
                  <a:cubicBezTo>
                    <a:pt x="1873064" y="7251333"/>
                    <a:pt x="1978010" y="7223460"/>
                    <a:pt x="1916465" y="7164091"/>
                  </a:cubicBezTo>
                  <a:cubicBezTo>
                    <a:pt x="1851017" y="7064316"/>
                    <a:pt x="1962768" y="6911047"/>
                    <a:pt x="1910193" y="6839348"/>
                  </a:cubicBezTo>
                  <a:cubicBezTo>
                    <a:pt x="1788088" y="6651715"/>
                    <a:pt x="1879283" y="6224771"/>
                    <a:pt x="1707813" y="6238651"/>
                  </a:cubicBezTo>
                  <a:cubicBezTo>
                    <a:pt x="1596229" y="6246332"/>
                    <a:pt x="1573799" y="6862550"/>
                    <a:pt x="1377613" y="7441295"/>
                  </a:cubicBezTo>
                  <a:cubicBezTo>
                    <a:pt x="1339968" y="7523826"/>
                    <a:pt x="1391155" y="7574319"/>
                    <a:pt x="1374660" y="7650818"/>
                  </a:cubicBezTo>
                  <a:cubicBezTo>
                    <a:pt x="1338208" y="7728919"/>
                    <a:pt x="1281496" y="7732414"/>
                    <a:pt x="1267540" y="7793055"/>
                  </a:cubicBezTo>
                  <a:cubicBezTo>
                    <a:pt x="1244423" y="7826500"/>
                    <a:pt x="1255144" y="7847253"/>
                    <a:pt x="1278558" y="7897618"/>
                  </a:cubicBezTo>
                  <a:cubicBezTo>
                    <a:pt x="1292967" y="7951528"/>
                    <a:pt x="1192496" y="7984277"/>
                    <a:pt x="1205942" y="8057305"/>
                  </a:cubicBezTo>
                  <a:cubicBezTo>
                    <a:pt x="1236310" y="8316457"/>
                    <a:pt x="1126150" y="8888629"/>
                    <a:pt x="1033520" y="9173347"/>
                  </a:cubicBezTo>
                  <a:cubicBezTo>
                    <a:pt x="1002075" y="9250656"/>
                    <a:pt x="1090137" y="9496528"/>
                    <a:pt x="1054274" y="9656724"/>
                  </a:cubicBezTo>
                  <a:cubicBezTo>
                    <a:pt x="981217" y="9804572"/>
                    <a:pt x="969453" y="9963578"/>
                    <a:pt x="990267" y="10063276"/>
                  </a:cubicBezTo>
                  <a:cubicBezTo>
                    <a:pt x="1143347" y="10247861"/>
                    <a:pt x="1168717" y="10274048"/>
                    <a:pt x="1368683" y="10442252"/>
                  </a:cubicBezTo>
                  <a:cubicBezTo>
                    <a:pt x="1524599" y="10561929"/>
                    <a:pt x="1338067" y="10646149"/>
                    <a:pt x="918876" y="10600044"/>
                  </a:cubicBezTo>
                  <a:cubicBezTo>
                    <a:pt x="716747" y="10529872"/>
                    <a:pt x="523630" y="10469407"/>
                    <a:pt x="474779" y="10287718"/>
                  </a:cubicBezTo>
                  <a:cubicBezTo>
                    <a:pt x="460994" y="10214163"/>
                    <a:pt x="590583" y="10089490"/>
                    <a:pt x="566182" y="10019896"/>
                  </a:cubicBezTo>
                  <a:cubicBezTo>
                    <a:pt x="514350" y="9901569"/>
                    <a:pt x="513736" y="9833548"/>
                    <a:pt x="460825" y="9692724"/>
                  </a:cubicBezTo>
                  <a:cubicBezTo>
                    <a:pt x="428186" y="9545332"/>
                    <a:pt x="547918" y="9172668"/>
                    <a:pt x="511587" y="9032388"/>
                  </a:cubicBezTo>
                  <a:cubicBezTo>
                    <a:pt x="417570" y="8647125"/>
                    <a:pt x="441994" y="7931915"/>
                    <a:pt x="622935" y="7525502"/>
                  </a:cubicBezTo>
                  <a:cubicBezTo>
                    <a:pt x="660944" y="7463322"/>
                    <a:pt x="586275" y="7374687"/>
                    <a:pt x="669466" y="7311969"/>
                  </a:cubicBezTo>
                  <a:cubicBezTo>
                    <a:pt x="731364" y="7273515"/>
                    <a:pt x="604138" y="7146071"/>
                    <a:pt x="689870" y="7037851"/>
                  </a:cubicBezTo>
                  <a:cubicBezTo>
                    <a:pt x="719938" y="7010042"/>
                    <a:pt x="607537" y="6942878"/>
                    <a:pt x="677180" y="6796735"/>
                  </a:cubicBezTo>
                  <a:cubicBezTo>
                    <a:pt x="694258" y="6708282"/>
                    <a:pt x="529714" y="6543249"/>
                    <a:pt x="587421" y="6210025"/>
                  </a:cubicBezTo>
                  <a:cubicBezTo>
                    <a:pt x="599552" y="6134828"/>
                    <a:pt x="413486" y="6131917"/>
                    <a:pt x="503127" y="5850688"/>
                  </a:cubicBezTo>
                  <a:cubicBezTo>
                    <a:pt x="536354" y="5706433"/>
                    <a:pt x="319271" y="5761965"/>
                    <a:pt x="304621" y="5601332"/>
                  </a:cubicBezTo>
                  <a:cubicBezTo>
                    <a:pt x="320313" y="5340683"/>
                    <a:pt x="403834" y="4624329"/>
                    <a:pt x="461987" y="4201579"/>
                  </a:cubicBezTo>
                  <a:lnTo>
                    <a:pt x="480370" y="4073429"/>
                  </a:lnTo>
                  <a:lnTo>
                    <a:pt x="480370" y="4037882"/>
                  </a:lnTo>
                  <a:lnTo>
                    <a:pt x="430481" y="3966665"/>
                  </a:lnTo>
                  <a:lnTo>
                    <a:pt x="480370" y="3731366"/>
                  </a:lnTo>
                  <a:lnTo>
                    <a:pt x="357520" y="3489579"/>
                  </a:lnTo>
                  <a:cubicBezTo>
                    <a:pt x="337024" y="3429548"/>
                    <a:pt x="331188" y="3411010"/>
                    <a:pt x="296032" y="3332537"/>
                  </a:cubicBezTo>
                  <a:cubicBezTo>
                    <a:pt x="300019" y="3258660"/>
                    <a:pt x="289345" y="3260853"/>
                    <a:pt x="312879" y="3170839"/>
                  </a:cubicBezTo>
                  <a:lnTo>
                    <a:pt x="258721" y="3134915"/>
                  </a:lnTo>
                  <a:cubicBezTo>
                    <a:pt x="244061" y="3061294"/>
                    <a:pt x="263608" y="3033775"/>
                    <a:pt x="207412" y="2897913"/>
                  </a:cubicBezTo>
                  <a:cubicBezTo>
                    <a:pt x="161312" y="2801896"/>
                    <a:pt x="102996" y="2715099"/>
                    <a:pt x="54452" y="2538400"/>
                  </a:cubicBezTo>
                  <a:cubicBezTo>
                    <a:pt x="18227" y="2400985"/>
                    <a:pt x="52858" y="2339642"/>
                    <a:pt x="9303" y="2186090"/>
                  </a:cubicBezTo>
                  <a:cubicBezTo>
                    <a:pt x="8963" y="1985587"/>
                    <a:pt x="-37798" y="1978719"/>
                    <a:pt x="81583" y="1743638"/>
                  </a:cubicBezTo>
                  <a:cubicBezTo>
                    <a:pt x="192719" y="1639872"/>
                    <a:pt x="438234" y="1552243"/>
                    <a:pt x="649543" y="1494582"/>
                  </a:cubicBezTo>
                  <a:cubicBezTo>
                    <a:pt x="811283" y="1452620"/>
                    <a:pt x="910748" y="1222236"/>
                    <a:pt x="945925" y="1232699"/>
                  </a:cubicBezTo>
                  <a:cubicBezTo>
                    <a:pt x="948270" y="1233396"/>
                    <a:pt x="950329" y="1235164"/>
                    <a:pt x="952102" y="1238129"/>
                  </a:cubicBezTo>
                  <a:cubicBezTo>
                    <a:pt x="927905" y="1306516"/>
                    <a:pt x="1245770" y="1656136"/>
                    <a:pt x="1453685" y="1885887"/>
                  </a:cubicBezTo>
                  <a:cubicBezTo>
                    <a:pt x="1429491" y="1820348"/>
                    <a:pt x="1429728" y="1805525"/>
                    <a:pt x="1302916" y="1712325"/>
                  </a:cubicBezTo>
                  <a:lnTo>
                    <a:pt x="1505401" y="1530023"/>
                  </a:lnTo>
                  <a:lnTo>
                    <a:pt x="1518343" y="1530185"/>
                  </a:lnTo>
                  <a:cubicBezTo>
                    <a:pt x="1483021" y="1505424"/>
                    <a:pt x="1447382" y="1494945"/>
                    <a:pt x="1411743" y="1476618"/>
                  </a:cubicBezTo>
                  <a:cubicBezTo>
                    <a:pt x="1330996" y="1480364"/>
                    <a:pt x="1291785" y="1520994"/>
                    <a:pt x="1132853" y="1356460"/>
                  </a:cubicBezTo>
                  <a:cubicBezTo>
                    <a:pt x="1078609" y="1303057"/>
                    <a:pt x="1031695" y="1265790"/>
                    <a:pt x="987224" y="1196250"/>
                  </a:cubicBezTo>
                  <a:cubicBezTo>
                    <a:pt x="929773" y="1116465"/>
                    <a:pt x="921187" y="1018238"/>
                    <a:pt x="888169" y="929232"/>
                  </a:cubicBezTo>
                  <a:cubicBezTo>
                    <a:pt x="868097" y="943271"/>
                    <a:pt x="852911" y="966532"/>
                    <a:pt x="827953" y="971350"/>
                  </a:cubicBezTo>
                  <a:cubicBezTo>
                    <a:pt x="788114" y="976360"/>
                    <a:pt x="721398" y="813092"/>
                    <a:pt x="713322" y="695928"/>
                  </a:cubicBezTo>
                  <a:cubicBezTo>
                    <a:pt x="710811" y="610956"/>
                    <a:pt x="744950" y="629718"/>
                    <a:pt x="783974" y="630038"/>
                  </a:cubicBezTo>
                  <a:cubicBezTo>
                    <a:pt x="714289" y="279409"/>
                    <a:pt x="896262" y="16377"/>
                    <a:pt x="129080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701"/>
            </a:p>
          </p:txBody>
        </p:sp>
        <p:sp>
          <p:nvSpPr>
            <p:cNvPr id="43" name="Graphic 11">
              <a:extLst>
                <a:ext uri="{FF2B5EF4-FFF2-40B4-BE49-F238E27FC236}">
                  <a16:creationId xmlns:a16="http://schemas.microsoft.com/office/drawing/2014/main" id="{D99D72DE-0BCC-8F9F-D9C8-869E99AFD26E}"/>
                </a:ext>
              </a:extLst>
            </p:cNvPr>
            <p:cNvSpPr/>
            <p:nvPr/>
          </p:nvSpPr>
          <p:spPr>
            <a:xfrm flipH="1">
              <a:off x="6065875" y="3394361"/>
              <a:ext cx="1311498" cy="3233830"/>
            </a:xfrm>
            <a:custGeom>
              <a:avLst/>
              <a:gdLst>
                <a:gd name="connsiteX0" fmla="*/ 1732970 w 1743075"/>
                <a:gd name="connsiteY0" fmla="*/ 1329937 h 4495800"/>
                <a:gd name="connsiteX1" fmla="*/ 1726302 w 1743075"/>
                <a:gd name="connsiteY1" fmla="*/ 1291837 h 4495800"/>
                <a:gd name="connsiteX2" fmla="*/ 1698680 w 1743075"/>
                <a:gd name="connsiteY2" fmla="*/ 1230877 h 4495800"/>
                <a:gd name="connsiteX3" fmla="*/ 1666295 w 1743075"/>
                <a:gd name="connsiteY3" fmla="*/ 1177537 h 4495800"/>
                <a:gd name="connsiteX4" fmla="*/ 1643435 w 1743075"/>
                <a:gd name="connsiteY4" fmla="*/ 1128959 h 4495800"/>
                <a:gd name="connsiteX5" fmla="*/ 1636767 w 1743075"/>
                <a:gd name="connsiteY5" fmla="*/ 1117529 h 4495800"/>
                <a:gd name="connsiteX6" fmla="*/ 1595810 w 1743075"/>
                <a:gd name="connsiteY6" fmla="*/ 1023232 h 4495800"/>
                <a:gd name="connsiteX7" fmla="*/ 1586285 w 1743075"/>
                <a:gd name="connsiteY7" fmla="*/ 1007039 h 4495800"/>
                <a:gd name="connsiteX8" fmla="*/ 1573902 w 1743075"/>
                <a:gd name="connsiteY8" fmla="*/ 972749 h 4495800"/>
                <a:gd name="connsiteX9" fmla="*/ 1560567 w 1743075"/>
                <a:gd name="connsiteY9" fmla="*/ 923219 h 4495800"/>
                <a:gd name="connsiteX10" fmla="*/ 1550090 w 1743075"/>
                <a:gd name="connsiteY10" fmla="*/ 880357 h 4495800"/>
                <a:gd name="connsiteX11" fmla="*/ 1547232 w 1743075"/>
                <a:gd name="connsiteY11" fmla="*/ 863212 h 4495800"/>
                <a:gd name="connsiteX12" fmla="*/ 1508180 w 1743075"/>
                <a:gd name="connsiteY12" fmla="*/ 747959 h 4495800"/>
                <a:gd name="connsiteX13" fmla="*/ 1468175 w 1743075"/>
                <a:gd name="connsiteY13" fmla="*/ 705097 h 4495800"/>
                <a:gd name="connsiteX14" fmla="*/ 1428170 w 1743075"/>
                <a:gd name="connsiteY14" fmla="*/ 685094 h 4495800"/>
                <a:gd name="connsiteX15" fmla="*/ 1380545 w 1743075"/>
                <a:gd name="connsiteY15" fmla="*/ 669854 h 4495800"/>
                <a:gd name="connsiteX16" fmla="*/ 1303392 w 1743075"/>
                <a:gd name="connsiteY16" fmla="*/ 650804 h 4495800"/>
                <a:gd name="connsiteX17" fmla="*/ 1301487 w 1743075"/>
                <a:gd name="connsiteY17" fmla="*/ 649852 h 4495800"/>
                <a:gd name="connsiteX18" fmla="*/ 1223382 w 1743075"/>
                <a:gd name="connsiteY18" fmla="*/ 629849 h 4495800"/>
                <a:gd name="connsiteX19" fmla="*/ 1160517 w 1743075"/>
                <a:gd name="connsiteY19" fmla="*/ 610799 h 4495800"/>
                <a:gd name="connsiteX20" fmla="*/ 1101462 w 1743075"/>
                <a:gd name="connsiteY20" fmla="*/ 511739 h 4495800"/>
                <a:gd name="connsiteX21" fmla="*/ 1106225 w 1743075"/>
                <a:gd name="connsiteY21" fmla="*/ 422204 h 4495800"/>
                <a:gd name="connsiteX22" fmla="*/ 1119560 w 1743075"/>
                <a:gd name="connsiteY22" fmla="*/ 398392 h 4495800"/>
                <a:gd name="connsiteX23" fmla="*/ 1150040 w 1743075"/>
                <a:gd name="connsiteY23" fmla="*/ 352672 h 4495800"/>
                <a:gd name="connsiteX24" fmla="*/ 1155755 w 1743075"/>
                <a:gd name="connsiteY24" fmla="*/ 326002 h 4495800"/>
                <a:gd name="connsiteX25" fmla="*/ 1153850 w 1743075"/>
                <a:gd name="connsiteY25" fmla="*/ 263137 h 4495800"/>
                <a:gd name="connsiteX26" fmla="*/ 1135752 w 1743075"/>
                <a:gd name="connsiteY26" fmla="*/ 252659 h 4495800"/>
                <a:gd name="connsiteX27" fmla="*/ 1124322 w 1743075"/>
                <a:gd name="connsiteY27" fmla="*/ 241229 h 4495800"/>
                <a:gd name="connsiteX28" fmla="*/ 1125275 w 1743075"/>
                <a:gd name="connsiteY28" fmla="*/ 203129 h 4495800"/>
                <a:gd name="connsiteX29" fmla="*/ 1124322 w 1743075"/>
                <a:gd name="connsiteY29" fmla="*/ 182174 h 4495800"/>
                <a:gd name="connsiteX30" fmla="*/ 1074792 w 1743075"/>
                <a:gd name="connsiteY30" fmla="*/ 56444 h 4495800"/>
                <a:gd name="connsiteX31" fmla="*/ 1048122 w 1743075"/>
                <a:gd name="connsiteY31" fmla="*/ 37394 h 4495800"/>
                <a:gd name="connsiteX32" fmla="*/ 1005260 w 1743075"/>
                <a:gd name="connsiteY32" fmla="*/ 20249 h 4495800"/>
                <a:gd name="connsiteX33" fmla="*/ 873815 w 1743075"/>
                <a:gd name="connsiteY33" fmla="*/ 24059 h 4495800"/>
                <a:gd name="connsiteX34" fmla="*/ 782375 w 1743075"/>
                <a:gd name="connsiteY34" fmla="*/ 104069 h 4495800"/>
                <a:gd name="connsiteX35" fmla="*/ 775707 w 1743075"/>
                <a:gd name="connsiteY35" fmla="*/ 117404 h 4495800"/>
                <a:gd name="connsiteX36" fmla="*/ 769040 w 1743075"/>
                <a:gd name="connsiteY36" fmla="*/ 159314 h 4495800"/>
                <a:gd name="connsiteX37" fmla="*/ 759515 w 1743075"/>
                <a:gd name="connsiteY37" fmla="*/ 293617 h 4495800"/>
                <a:gd name="connsiteX38" fmla="*/ 759515 w 1743075"/>
                <a:gd name="connsiteY38" fmla="*/ 297427 h 4495800"/>
                <a:gd name="connsiteX39" fmla="*/ 762372 w 1743075"/>
                <a:gd name="connsiteY39" fmla="*/ 370769 h 4495800"/>
                <a:gd name="connsiteX40" fmla="*/ 786185 w 1743075"/>
                <a:gd name="connsiteY40" fmla="*/ 424109 h 4495800"/>
                <a:gd name="connsiteX41" fmla="*/ 799520 w 1743075"/>
                <a:gd name="connsiteY41" fmla="*/ 446969 h 4495800"/>
                <a:gd name="connsiteX42" fmla="*/ 811902 w 1743075"/>
                <a:gd name="connsiteY42" fmla="*/ 517454 h 4495800"/>
                <a:gd name="connsiteX43" fmla="*/ 806187 w 1743075"/>
                <a:gd name="connsiteY43" fmla="*/ 540314 h 4495800"/>
                <a:gd name="connsiteX44" fmla="*/ 729035 w 1743075"/>
                <a:gd name="connsiteY44" fmla="*/ 576509 h 4495800"/>
                <a:gd name="connsiteX45" fmla="*/ 717605 w 1743075"/>
                <a:gd name="connsiteY45" fmla="*/ 579367 h 4495800"/>
                <a:gd name="connsiteX46" fmla="*/ 546155 w 1743075"/>
                <a:gd name="connsiteY46" fmla="*/ 617467 h 4495800"/>
                <a:gd name="connsiteX47" fmla="*/ 469955 w 1743075"/>
                <a:gd name="connsiteY47" fmla="*/ 627944 h 4495800"/>
                <a:gd name="connsiteX48" fmla="*/ 396612 w 1743075"/>
                <a:gd name="connsiteY48" fmla="*/ 646994 h 4495800"/>
                <a:gd name="connsiteX49" fmla="*/ 348035 w 1743075"/>
                <a:gd name="connsiteY49" fmla="*/ 688904 h 4495800"/>
                <a:gd name="connsiteX50" fmla="*/ 311840 w 1743075"/>
                <a:gd name="connsiteY50" fmla="*/ 807014 h 4495800"/>
                <a:gd name="connsiteX51" fmla="*/ 287075 w 1743075"/>
                <a:gd name="connsiteY51" fmla="*/ 848924 h 4495800"/>
                <a:gd name="connsiteX52" fmla="*/ 246117 w 1743075"/>
                <a:gd name="connsiteY52" fmla="*/ 896549 h 4495800"/>
                <a:gd name="connsiteX53" fmla="*/ 233735 w 1743075"/>
                <a:gd name="connsiteY53" fmla="*/ 922267 h 4495800"/>
                <a:gd name="connsiteX54" fmla="*/ 164202 w 1743075"/>
                <a:gd name="connsiteY54" fmla="*/ 1008944 h 4495800"/>
                <a:gd name="connsiteX55" fmla="*/ 152772 w 1743075"/>
                <a:gd name="connsiteY55" fmla="*/ 1024184 h 4495800"/>
                <a:gd name="connsiteX56" fmla="*/ 81335 w 1743075"/>
                <a:gd name="connsiteY56" fmla="*/ 1130864 h 4495800"/>
                <a:gd name="connsiteX57" fmla="*/ 10850 w 1743075"/>
                <a:gd name="connsiteY57" fmla="*/ 1280407 h 4495800"/>
                <a:gd name="connsiteX58" fmla="*/ 27042 w 1743075"/>
                <a:gd name="connsiteY58" fmla="*/ 1395659 h 4495800"/>
                <a:gd name="connsiteX59" fmla="*/ 61332 w 1743075"/>
                <a:gd name="connsiteY59" fmla="*/ 1453762 h 4495800"/>
                <a:gd name="connsiteX60" fmla="*/ 74667 w 1743075"/>
                <a:gd name="connsiteY60" fmla="*/ 1474717 h 4495800"/>
                <a:gd name="connsiteX61" fmla="*/ 97527 w 1743075"/>
                <a:gd name="connsiteY61" fmla="*/ 1509007 h 4495800"/>
                <a:gd name="connsiteX62" fmla="*/ 108005 w 1743075"/>
                <a:gd name="connsiteY62" fmla="*/ 1522342 h 4495800"/>
                <a:gd name="connsiteX63" fmla="*/ 162297 w 1743075"/>
                <a:gd name="connsiteY63" fmla="*/ 1602352 h 4495800"/>
                <a:gd name="connsiteX64" fmla="*/ 201350 w 1743075"/>
                <a:gd name="connsiteY64" fmla="*/ 1654739 h 4495800"/>
                <a:gd name="connsiteX65" fmla="*/ 288980 w 1743075"/>
                <a:gd name="connsiteY65" fmla="*/ 1768087 h 4495800"/>
                <a:gd name="connsiteX66" fmla="*/ 300410 w 1743075"/>
                <a:gd name="connsiteY66" fmla="*/ 1810949 h 4495800"/>
                <a:gd name="connsiteX67" fmla="*/ 288027 w 1743075"/>
                <a:gd name="connsiteY67" fmla="*/ 1909057 h 4495800"/>
                <a:gd name="connsiteX68" fmla="*/ 279455 w 1743075"/>
                <a:gd name="connsiteY68" fmla="*/ 2064314 h 4495800"/>
                <a:gd name="connsiteX69" fmla="*/ 277550 w 1743075"/>
                <a:gd name="connsiteY69" fmla="*/ 2079554 h 4495800"/>
                <a:gd name="connsiteX70" fmla="*/ 266120 w 1743075"/>
                <a:gd name="connsiteY70" fmla="*/ 2192902 h 4495800"/>
                <a:gd name="connsiteX71" fmla="*/ 265167 w 1743075"/>
                <a:gd name="connsiteY71" fmla="*/ 2338634 h 4495800"/>
                <a:gd name="connsiteX72" fmla="*/ 251832 w 1743075"/>
                <a:gd name="connsiteY72" fmla="*/ 2463412 h 4495800"/>
                <a:gd name="connsiteX73" fmla="*/ 268025 w 1743075"/>
                <a:gd name="connsiteY73" fmla="*/ 2496749 h 4495800"/>
                <a:gd name="connsiteX74" fmla="*/ 358512 w 1743075"/>
                <a:gd name="connsiteY74" fmla="*/ 2521514 h 4495800"/>
                <a:gd name="connsiteX75" fmla="*/ 377562 w 1743075"/>
                <a:gd name="connsiteY75" fmla="*/ 2525324 h 4495800"/>
                <a:gd name="connsiteX76" fmla="*/ 467097 w 1743075"/>
                <a:gd name="connsiteY76" fmla="*/ 2499607 h 4495800"/>
                <a:gd name="connsiteX77" fmla="*/ 496625 w 1743075"/>
                <a:gd name="connsiteY77" fmla="*/ 2472937 h 4495800"/>
                <a:gd name="connsiteX78" fmla="*/ 498530 w 1743075"/>
                <a:gd name="connsiteY78" fmla="*/ 2500559 h 4495800"/>
                <a:gd name="connsiteX79" fmla="*/ 497577 w 1743075"/>
                <a:gd name="connsiteY79" fmla="*/ 2653912 h 4495800"/>
                <a:gd name="connsiteX80" fmla="*/ 491862 w 1743075"/>
                <a:gd name="connsiteY80" fmla="*/ 2752972 h 4495800"/>
                <a:gd name="connsiteX81" fmla="*/ 489957 w 1743075"/>
                <a:gd name="connsiteY81" fmla="*/ 2915849 h 4495800"/>
                <a:gd name="connsiteX82" fmla="*/ 483290 w 1743075"/>
                <a:gd name="connsiteY82" fmla="*/ 3303517 h 4495800"/>
                <a:gd name="connsiteX83" fmla="*/ 483290 w 1743075"/>
                <a:gd name="connsiteY83" fmla="*/ 3423532 h 4495800"/>
                <a:gd name="connsiteX84" fmla="*/ 489005 w 1743075"/>
                <a:gd name="connsiteY84" fmla="*/ 3666419 h 4495800"/>
                <a:gd name="connsiteX85" fmla="*/ 497577 w 1743075"/>
                <a:gd name="connsiteY85" fmla="*/ 3953122 h 4495800"/>
                <a:gd name="connsiteX86" fmla="*/ 498530 w 1743075"/>
                <a:gd name="connsiteY86" fmla="*/ 3964552 h 4495800"/>
                <a:gd name="connsiteX87" fmla="*/ 505197 w 1743075"/>
                <a:gd name="connsiteY87" fmla="*/ 4019797 h 4495800"/>
                <a:gd name="connsiteX88" fmla="*/ 507102 w 1743075"/>
                <a:gd name="connsiteY88" fmla="*/ 4083614 h 4495800"/>
                <a:gd name="connsiteX89" fmla="*/ 513770 w 1743075"/>
                <a:gd name="connsiteY89" fmla="*/ 4111237 h 4495800"/>
                <a:gd name="connsiteX90" fmla="*/ 539487 w 1743075"/>
                <a:gd name="connsiteY90" fmla="*/ 4176959 h 4495800"/>
                <a:gd name="connsiteX91" fmla="*/ 562347 w 1743075"/>
                <a:gd name="connsiteY91" fmla="*/ 4278877 h 4495800"/>
                <a:gd name="connsiteX92" fmla="*/ 561395 w 1743075"/>
                <a:gd name="connsiteY92" fmla="*/ 4299832 h 4495800"/>
                <a:gd name="connsiteX93" fmla="*/ 551870 w 1743075"/>
                <a:gd name="connsiteY93" fmla="*/ 4354124 h 4495800"/>
                <a:gd name="connsiteX94" fmla="*/ 583302 w 1743075"/>
                <a:gd name="connsiteY94" fmla="*/ 4404607 h 4495800"/>
                <a:gd name="connsiteX95" fmla="*/ 600447 w 1743075"/>
                <a:gd name="connsiteY95" fmla="*/ 4423657 h 4495800"/>
                <a:gd name="connsiteX96" fmla="*/ 628070 w 1743075"/>
                <a:gd name="connsiteY96" fmla="*/ 4459852 h 4495800"/>
                <a:gd name="connsiteX97" fmla="*/ 690935 w 1743075"/>
                <a:gd name="connsiteY97" fmla="*/ 4483664 h 4495800"/>
                <a:gd name="connsiteX98" fmla="*/ 762372 w 1743075"/>
                <a:gd name="connsiteY98" fmla="*/ 4492237 h 4495800"/>
                <a:gd name="connsiteX99" fmla="*/ 898580 w 1743075"/>
                <a:gd name="connsiteY99" fmla="*/ 4493189 h 4495800"/>
                <a:gd name="connsiteX100" fmla="*/ 913820 w 1743075"/>
                <a:gd name="connsiteY100" fmla="*/ 4464614 h 4495800"/>
                <a:gd name="connsiteX101" fmla="*/ 901437 w 1743075"/>
                <a:gd name="connsiteY101" fmla="*/ 4434134 h 4495800"/>
                <a:gd name="connsiteX102" fmla="*/ 869052 w 1743075"/>
                <a:gd name="connsiteY102" fmla="*/ 4351267 h 4495800"/>
                <a:gd name="connsiteX103" fmla="*/ 859527 w 1743075"/>
                <a:gd name="connsiteY103" fmla="*/ 4338884 h 4495800"/>
                <a:gd name="connsiteX104" fmla="*/ 811902 w 1743075"/>
                <a:gd name="connsiteY104" fmla="*/ 4263637 h 4495800"/>
                <a:gd name="connsiteX105" fmla="*/ 812855 w 1743075"/>
                <a:gd name="connsiteY105" fmla="*/ 4206487 h 4495800"/>
                <a:gd name="connsiteX106" fmla="*/ 823332 w 1743075"/>
                <a:gd name="connsiteY106" fmla="*/ 4165529 h 4495800"/>
                <a:gd name="connsiteX107" fmla="*/ 841430 w 1743075"/>
                <a:gd name="connsiteY107" fmla="*/ 4050277 h 4495800"/>
                <a:gd name="connsiteX108" fmla="*/ 849050 w 1743075"/>
                <a:gd name="connsiteY108" fmla="*/ 3982649 h 4495800"/>
                <a:gd name="connsiteX109" fmla="*/ 837620 w 1743075"/>
                <a:gd name="connsiteY109" fmla="*/ 3734999 h 4495800"/>
                <a:gd name="connsiteX110" fmla="*/ 826190 w 1743075"/>
                <a:gd name="connsiteY110" fmla="*/ 3662609 h 4495800"/>
                <a:gd name="connsiteX111" fmla="*/ 807140 w 1743075"/>
                <a:gd name="connsiteY111" fmla="*/ 3601649 h 4495800"/>
                <a:gd name="connsiteX112" fmla="*/ 789995 w 1743075"/>
                <a:gd name="connsiteY112" fmla="*/ 3537832 h 4495800"/>
                <a:gd name="connsiteX113" fmla="*/ 786185 w 1743075"/>
                <a:gd name="connsiteY113" fmla="*/ 3494017 h 4495800"/>
                <a:gd name="connsiteX114" fmla="*/ 790947 w 1743075"/>
                <a:gd name="connsiteY114" fmla="*/ 3454012 h 4495800"/>
                <a:gd name="connsiteX115" fmla="*/ 798567 w 1743075"/>
                <a:gd name="connsiteY115" fmla="*/ 3393052 h 4495800"/>
                <a:gd name="connsiteX116" fmla="*/ 799520 w 1743075"/>
                <a:gd name="connsiteY116" fmla="*/ 3274942 h 4495800"/>
                <a:gd name="connsiteX117" fmla="*/ 803330 w 1743075"/>
                <a:gd name="connsiteY117" fmla="*/ 3260654 h 4495800"/>
                <a:gd name="connsiteX118" fmla="*/ 819522 w 1743075"/>
                <a:gd name="connsiteY118" fmla="*/ 3223507 h 4495800"/>
                <a:gd name="connsiteX119" fmla="*/ 825237 w 1743075"/>
                <a:gd name="connsiteY119" fmla="*/ 3178739 h 4495800"/>
                <a:gd name="connsiteX120" fmla="*/ 903342 w 1743075"/>
                <a:gd name="connsiteY120" fmla="*/ 2818694 h 4495800"/>
                <a:gd name="connsiteX121" fmla="*/ 921440 w 1743075"/>
                <a:gd name="connsiteY121" fmla="*/ 2752019 h 4495800"/>
                <a:gd name="connsiteX122" fmla="*/ 927155 w 1743075"/>
                <a:gd name="connsiteY122" fmla="*/ 2753924 h 4495800"/>
                <a:gd name="connsiteX123" fmla="*/ 917630 w 1743075"/>
                <a:gd name="connsiteY123" fmla="*/ 2838697 h 4495800"/>
                <a:gd name="connsiteX124" fmla="*/ 899532 w 1743075"/>
                <a:gd name="connsiteY124" fmla="*/ 3093967 h 4495800"/>
                <a:gd name="connsiteX125" fmla="*/ 902390 w 1743075"/>
                <a:gd name="connsiteY125" fmla="*/ 3124447 h 4495800"/>
                <a:gd name="connsiteX126" fmla="*/ 893817 w 1743075"/>
                <a:gd name="connsiteY126" fmla="*/ 3190169 h 4495800"/>
                <a:gd name="connsiteX127" fmla="*/ 894770 w 1743075"/>
                <a:gd name="connsiteY127" fmla="*/ 3224459 h 4495800"/>
                <a:gd name="connsiteX128" fmla="*/ 905247 w 1743075"/>
                <a:gd name="connsiteY128" fmla="*/ 3328282 h 4495800"/>
                <a:gd name="connsiteX129" fmla="*/ 905247 w 1743075"/>
                <a:gd name="connsiteY129" fmla="*/ 3412102 h 4495800"/>
                <a:gd name="connsiteX130" fmla="*/ 913820 w 1743075"/>
                <a:gd name="connsiteY130" fmla="*/ 3633082 h 4495800"/>
                <a:gd name="connsiteX131" fmla="*/ 919535 w 1743075"/>
                <a:gd name="connsiteY131" fmla="*/ 3730237 h 4495800"/>
                <a:gd name="connsiteX132" fmla="*/ 916677 w 1743075"/>
                <a:gd name="connsiteY132" fmla="*/ 3760717 h 4495800"/>
                <a:gd name="connsiteX133" fmla="*/ 896675 w 1743075"/>
                <a:gd name="connsiteY133" fmla="*/ 3862634 h 4495800"/>
                <a:gd name="connsiteX134" fmla="*/ 883340 w 1743075"/>
                <a:gd name="connsiteY134" fmla="*/ 4033132 h 4495800"/>
                <a:gd name="connsiteX135" fmla="*/ 855717 w 1743075"/>
                <a:gd name="connsiteY135" fmla="*/ 4201724 h 4495800"/>
                <a:gd name="connsiteX136" fmla="*/ 880482 w 1743075"/>
                <a:gd name="connsiteY136" fmla="*/ 4262684 h 4495800"/>
                <a:gd name="connsiteX137" fmla="*/ 936680 w 1743075"/>
                <a:gd name="connsiteY137" fmla="*/ 4289354 h 4495800"/>
                <a:gd name="connsiteX138" fmla="*/ 979542 w 1743075"/>
                <a:gd name="connsiteY138" fmla="*/ 4295069 h 4495800"/>
                <a:gd name="connsiteX139" fmla="*/ 1015737 w 1743075"/>
                <a:gd name="connsiteY139" fmla="*/ 4306499 h 4495800"/>
                <a:gd name="connsiteX140" fmla="*/ 1038597 w 1743075"/>
                <a:gd name="connsiteY140" fmla="*/ 4339837 h 4495800"/>
                <a:gd name="connsiteX141" fmla="*/ 1059552 w 1743075"/>
                <a:gd name="connsiteY141" fmla="*/ 4361744 h 4495800"/>
                <a:gd name="connsiteX142" fmla="*/ 1170995 w 1743075"/>
                <a:gd name="connsiteY142" fmla="*/ 4391272 h 4495800"/>
                <a:gd name="connsiteX143" fmla="*/ 1283390 w 1743075"/>
                <a:gd name="connsiteY143" fmla="*/ 4390319 h 4495800"/>
                <a:gd name="connsiteX144" fmla="*/ 1321490 w 1743075"/>
                <a:gd name="connsiteY144" fmla="*/ 4385557 h 4495800"/>
                <a:gd name="connsiteX145" fmla="*/ 1333872 w 1743075"/>
                <a:gd name="connsiteY145" fmla="*/ 4358887 h 4495800"/>
                <a:gd name="connsiteX146" fmla="*/ 1317680 w 1743075"/>
                <a:gd name="connsiteY146" fmla="*/ 4324597 h 4495800"/>
                <a:gd name="connsiteX147" fmla="*/ 1297677 w 1743075"/>
                <a:gd name="connsiteY147" fmla="*/ 4296974 h 4495800"/>
                <a:gd name="connsiteX148" fmla="*/ 1258625 w 1743075"/>
                <a:gd name="connsiteY148" fmla="*/ 4268399 h 4495800"/>
                <a:gd name="connsiteX149" fmla="*/ 1196712 w 1743075"/>
                <a:gd name="connsiteY149" fmla="*/ 4203629 h 4495800"/>
                <a:gd name="connsiteX150" fmla="*/ 1195760 w 1743075"/>
                <a:gd name="connsiteY150" fmla="*/ 4201724 h 4495800"/>
                <a:gd name="connsiteX151" fmla="*/ 1173852 w 1743075"/>
                <a:gd name="connsiteY151" fmla="*/ 4137907 h 4495800"/>
                <a:gd name="connsiteX152" fmla="*/ 1159565 w 1743075"/>
                <a:gd name="connsiteY152" fmla="*/ 4061707 h 4495800"/>
                <a:gd name="connsiteX153" fmla="*/ 1165280 w 1743075"/>
                <a:gd name="connsiteY153" fmla="*/ 4002652 h 4495800"/>
                <a:gd name="connsiteX154" fmla="*/ 1172900 w 1743075"/>
                <a:gd name="connsiteY154" fmla="*/ 3971219 h 4495800"/>
                <a:gd name="connsiteX155" fmla="*/ 1185282 w 1743075"/>
                <a:gd name="connsiteY155" fmla="*/ 3875017 h 4495800"/>
                <a:gd name="connsiteX156" fmla="*/ 1194807 w 1743075"/>
                <a:gd name="connsiteY156" fmla="*/ 3808342 h 4495800"/>
                <a:gd name="connsiteX157" fmla="*/ 1204332 w 1743075"/>
                <a:gd name="connsiteY157" fmla="*/ 3674992 h 4495800"/>
                <a:gd name="connsiteX158" fmla="*/ 1206237 w 1743075"/>
                <a:gd name="connsiteY158" fmla="*/ 3661657 h 4495800"/>
                <a:gd name="connsiteX159" fmla="*/ 1226240 w 1743075"/>
                <a:gd name="connsiteY159" fmla="*/ 3498779 h 4495800"/>
                <a:gd name="connsiteX160" fmla="*/ 1231002 w 1743075"/>
                <a:gd name="connsiteY160" fmla="*/ 3436867 h 4495800"/>
                <a:gd name="connsiteX161" fmla="*/ 1230050 w 1743075"/>
                <a:gd name="connsiteY161" fmla="*/ 3412102 h 4495800"/>
                <a:gd name="connsiteX162" fmla="*/ 1225287 w 1743075"/>
                <a:gd name="connsiteY162" fmla="*/ 3374002 h 4495800"/>
                <a:gd name="connsiteX163" fmla="*/ 1225287 w 1743075"/>
                <a:gd name="connsiteY163" fmla="*/ 3293992 h 4495800"/>
                <a:gd name="connsiteX164" fmla="*/ 1231955 w 1743075"/>
                <a:gd name="connsiteY164" fmla="*/ 3253987 h 4495800"/>
                <a:gd name="connsiteX165" fmla="*/ 1239575 w 1743075"/>
                <a:gd name="connsiteY165" fmla="*/ 3222554 h 4495800"/>
                <a:gd name="connsiteX166" fmla="*/ 1248147 w 1743075"/>
                <a:gd name="connsiteY166" fmla="*/ 3120637 h 4495800"/>
                <a:gd name="connsiteX167" fmla="*/ 1250052 w 1743075"/>
                <a:gd name="connsiteY167" fmla="*/ 3109207 h 4495800"/>
                <a:gd name="connsiteX168" fmla="*/ 1263387 w 1743075"/>
                <a:gd name="connsiteY168" fmla="*/ 3019672 h 4495800"/>
                <a:gd name="connsiteX169" fmla="*/ 1274817 w 1743075"/>
                <a:gd name="connsiteY169" fmla="*/ 2951092 h 4495800"/>
                <a:gd name="connsiteX170" fmla="*/ 1287200 w 1743075"/>
                <a:gd name="connsiteY170" fmla="*/ 2882512 h 4495800"/>
                <a:gd name="connsiteX171" fmla="*/ 1289105 w 1743075"/>
                <a:gd name="connsiteY171" fmla="*/ 2861557 h 4495800"/>
                <a:gd name="connsiteX172" fmla="*/ 1302440 w 1743075"/>
                <a:gd name="connsiteY172" fmla="*/ 2764402 h 4495800"/>
                <a:gd name="connsiteX173" fmla="*/ 1308155 w 1743075"/>
                <a:gd name="connsiteY173" fmla="*/ 2728207 h 4495800"/>
                <a:gd name="connsiteX174" fmla="*/ 1317680 w 1743075"/>
                <a:gd name="connsiteY174" fmla="*/ 2672962 h 4495800"/>
                <a:gd name="connsiteX175" fmla="*/ 1328157 w 1743075"/>
                <a:gd name="connsiteY175" fmla="*/ 2557709 h 4495800"/>
                <a:gd name="connsiteX176" fmla="*/ 1329110 w 1743075"/>
                <a:gd name="connsiteY176" fmla="*/ 2553899 h 4495800"/>
                <a:gd name="connsiteX177" fmla="*/ 1348160 w 1743075"/>
                <a:gd name="connsiteY177" fmla="*/ 2535802 h 4495800"/>
                <a:gd name="connsiteX178" fmla="*/ 1445315 w 1743075"/>
                <a:gd name="connsiteY178" fmla="*/ 2494844 h 4495800"/>
                <a:gd name="connsiteX179" fmla="*/ 1474842 w 1743075"/>
                <a:gd name="connsiteY179" fmla="*/ 2438647 h 4495800"/>
                <a:gd name="connsiteX180" fmla="*/ 1470080 w 1743075"/>
                <a:gd name="connsiteY180" fmla="*/ 2388164 h 4495800"/>
                <a:gd name="connsiteX181" fmla="*/ 1468175 w 1743075"/>
                <a:gd name="connsiteY181" fmla="*/ 2351017 h 4495800"/>
                <a:gd name="connsiteX182" fmla="*/ 1460555 w 1743075"/>
                <a:gd name="connsiteY182" fmla="*/ 1997639 h 4495800"/>
                <a:gd name="connsiteX183" fmla="*/ 1460555 w 1743075"/>
                <a:gd name="connsiteY183" fmla="*/ 1976684 h 4495800"/>
                <a:gd name="connsiteX184" fmla="*/ 1471985 w 1743075"/>
                <a:gd name="connsiteY184" fmla="*/ 1951919 h 4495800"/>
                <a:gd name="connsiteX185" fmla="*/ 1495797 w 1743075"/>
                <a:gd name="connsiteY185" fmla="*/ 1918582 h 4495800"/>
                <a:gd name="connsiteX186" fmla="*/ 1513895 w 1743075"/>
                <a:gd name="connsiteY186" fmla="*/ 1884292 h 4495800"/>
                <a:gd name="connsiteX187" fmla="*/ 1573902 w 1743075"/>
                <a:gd name="connsiteY187" fmla="*/ 1793804 h 4495800"/>
                <a:gd name="connsiteX188" fmla="*/ 1599620 w 1743075"/>
                <a:gd name="connsiteY188" fmla="*/ 1739512 h 4495800"/>
                <a:gd name="connsiteX189" fmla="*/ 1692965 w 1743075"/>
                <a:gd name="connsiteY189" fmla="*/ 1561394 h 4495800"/>
                <a:gd name="connsiteX190" fmla="*/ 1714872 w 1743075"/>
                <a:gd name="connsiteY190" fmla="*/ 1491862 h 4495800"/>
                <a:gd name="connsiteX191" fmla="*/ 1729160 w 1743075"/>
                <a:gd name="connsiteY191" fmla="*/ 1408042 h 4495800"/>
                <a:gd name="connsiteX192" fmla="*/ 1732970 w 1743075"/>
                <a:gd name="connsiteY192" fmla="*/ 1329937 h 4495800"/>
                <a:gd name="connsiteX193" fmla="*/ 373752 w 1743075"/>
                <a:gd name="connsiteY193" fmla="*/ 1452809 h 4495800"/>
                <a:gd name="connsiteX194" fmla="*/ 367085 w 1743075"/>
                <a:gd name="connsiteY194" fmla="*/ 1460429 h 4495800"/>
                <a:gd name="connsiteX195" fmla="*/ 361370 w 1743075"/>
                <a:gd name="connsiteY195" fmla="*/ 1453762 h 4495800"/>
                <a:gd name="connsiteX196" fmla="*/ 319460 w 1743075"/>
                <a:gd name="connsiteY196" fmla="*/ 1365179 h 4495800"/>
                <a:gd name="connsiteX197" fmla="*/ 310887 w 1743075"/>
                <a:gd name="connsiteY197" fmla="*/ 1351844 h 4495800"/>
                <a:gd name="connsiteX198" fmla="*/ 311840 w 1743075"/>
                <a:gd name="connsiteY198" fmla="*/ 1334699 h 4495800"/>
                <a:gd name="connsiteX199" fmla="*/ 343272 w 1743075"/>
                <a:gd name="connsiteY199" fmla="*/ 1297552 h 4495800"/>
                <a:gd name="connsiteX200" fmla="*/ 367085 w 1743075"/>
                <a:gd name="connsiteY200" fmla="*/ 1301362 h 4495800"/>
                <a:gd name="connsiteX201" fmla="*/ 377562 w 1743075"/>
                <a:gd name="connsiteY201" fmla="*/ 1348034 h 4495800"/>
                <a:gd name="connsiteX202" fmla="*/ 377562 w 1743075"/>
                <a:gd name="connsiteY202" fmla="*/ 1381372 h 4495800"/>
                <a:gd name="connsiteX203" fmla="*/ 381372 w 1743075"/>
                <a:gd name="connsiteY203" fmla="*/ 1381372 h 4495800"/>
                <a:gd name="connsiteX204" fmla="*/ 373752 w 1743075"/>
                <a:gd name="connsiteY204" fmla="*/ 1452809 h 4495800"/>
                <a:gd name="connsiteX205" fmla="*/ 575682 w 1743075"/>
                <a:gd name="connsiteY205" fmla="*/ 1686172 h 4495800"/>
                <a:gd name="connsiteX206" fmla="*/ 559490 w 1743075"/>
                <a:gd name="connsiteY206" fmla="*/ 1708079 h 4495800"/>
                <a:gd name="connsiteX207" fmla="*/ 480432 w 1743075"/>
                <a:gd name="connsiteY207" fmla="*/ 1817617 h 4495800"/>
                <a:gd name="connsiteX208" fmla="*/ 476622 w 1743075"/>
                <a:gd name="connsiteY208" fmla="*/ 1834762 h 4495800"/>
                <a:gd name="connsiteX209" fmla="*/ 437570 w 1743075"/>
                <a:gd name="connsiteY209" fmla="*/ 1828094 h 4495800"/>
                <a:gd name="connsiteX210" fmla="*/ 466145 w 1743075"/>
                <a:gd name="connsiteY210" fmla="*/ 1792852 h 4495800"/>
                <a:gd name="connsiteX211" fmla="*/ 557585 w 1743075"/>
                <a:gd name="connsiteY211" fmla="*/ 1688077 h 4495800"/>
                <a:gd name="connsiteX212" fmla="*/ 567110 w 1743075"/>
                <a:gd name="connsiteY212" fmla="*/ 1678552 h 4495800"/>
                <a:gd name="connsiteX213" fmla="*/ 573777 w 1743075"/>
                <a:gd name="connsiteY213" fmla="*/ 1678552 h 4495800"/>
                <a:gd name="connsiteX214" fmla="*/ 575682 w 1743075"/>
                <a:gd name="connsiteY214" fmla="*/ 1686172 h 4495800"/>
                <a:gd name="connsiteX215" fmla="*/ 889055 w 1743075"/>
                <a:gd name="connsiteY215" fmla="*/ 1877624 h 4495800"/>
                <a:gd name="connsiteX216" fmla="*/ 890007 w 1743075"/>
                <a:gd name="connsiteY216" fmla="*/ 1871909 h 4495800"/>
                <a:gd name="connsiteX217" fmla="*/ 887150 w 1743075"/>
                <a:gd name="connsiteY217" fmla="*/ 1834762 h 4495800"/>
                <a:gd name="connsiteX218" fmla="*/ 789995 w 1743075"/>
                <a:gd name="connsiteY218" fmla="*/ 1769992 h 4495800"/>
                <a:gd name="connsiteX219" fmla="*/ 689030 w 1743075"/>
                <a:gd name="connsiteY219" fmla="*/ 1727129 h 4495800"/>
                <a:gd name="connsiteX220" fmla="*/ 655692 w 1743075"/>
                <a:gd name="connsiteY220" fmla="*/ 1712842 h 4495800"/>
                <a:gd name="connsiteX221" fmla="*/ 604257 w 1743075"/>
                <a:gd name="connsiteY221" fmla="*/ 1685219 h 4495800"/>
                <a:gd name="connsiteX222" fmla="*/ 602352 w 1743075"/>
                <a:gd name="connsiteY222" fmla="*/ 1636642 h 4495800"/>
                <a:gd name="connsiteX223" fmla="*/ 618545 w 1743075"/>
                <a:gd name="connsiteY223" fmla="*/ 1626164 h 4495800"/>
                <a:gd name="connsiteX224" fmla="*/ 628070 w 1743075"/>
                <a:gd name="connsiteY224" fmla="*/ 1608067 h 4495800"/>
                <a:gd name="connsiteX225" fmla="*/ 637595 w 1743075"/>
                <a:gd name="connsiteY225" fmla="*/ 1581397 h 4495800"/>
                <a:gd name="connsiteX226" fmla="*/ 711890 w 1743075"/>
                <a:gd name="connsiteY226" fmla="*/ 1492814 h 4495800"/>
                <a:gd name="connsiteX227" fmla="*/ 788090 w 1743075"/>
                <a:gd name="connsiteY227" fmla="*/ 1357559 h 4495800"/>
                <a:gd name="connsiteX228" fmla="*/ 821427 w 1743075"/>
                <a:gd name="connsiteY228" fmla="*/ 1114672 h 4495800"/>
                <a:gd name="connsiteX229" fmla="*/ 819522 w 1743075"/>
                <a:gd name="connsiteY229" fmla="*/ 889882 h 4495800"/>
                <a:gd name="connsiteX230" fmla="*/ 813807 w 1743075"/>
                <a:gd name="connsiteY230" fmla="*/ 738434 h 4495800"/>
                <a:gd name="connsiteX231" fmla="*/ 813807 w 1743075"/>
                <a:gd name="connsiteY231" fmla="*/ 720337 h 4495800"/>
                <a:gd name="connsiteX232" fmla="*/ 818570 w 1743075"/>
                <a:gd name="connsiteY232" fmla="*/ 718432 h 4495800"/>
                <a:gd name="connsiteX233" fmla="*/ 863337 w 1743075"/>
                <a:gd name="connsiteY233" fmla="*/ 815587 h 4495800"/>
                <a:gd name="connsiteX234" fmla="*/ 866195 w 1743075"/>
                <a:gd name="connsiteY234" fmla="*/ 814634 h 4495800"/>
                <a:gd name="connsiteX235" fmla="*/ 848097 w 1743075"/>
                <a:gd name="connsiteY235" fmla="*/ 771772 h 4495800"/>
                <a:gd name="connsiteX236" fmla="*/ 828095 w 1743075"/>
                <a:gd name="connsiteY236" fmla="*/ 727004 h 4495800"/>
                <a:gd name="connsiteX237" fmla="*/ 810950 w 1743075"/>
                <a:gd name="connsiteY237" fmla="*/ 617467 h 4495800"/>
                <a:gd name="connsiteX238" fmla="*/ 812855 w 1743075"/>
                <a:gd name="connsiteY238" fmla="*/ 580319 h 4495800"/>
                <a:gd name="connsiteX239" fmla="*/ 816665 w 1743075"/>
                <a:gd name="connsiteY239" fmla="*/ 556507 h 4495800"/>
                <a:gd name="connsiteX240" fmla="*/ 821427 w 1743075"/>
                <a:gd name="connsiteY240" fmla="*/ 554602 h 4495800"/>
                <a:gd name="connsiteX241" fmla="*/ 856670 w 1743075"/>
                <a:gd name="connsiteY241" fmla="*/ 594607 h 4495800"/>
                <a:gd name="connsiteX242" fmla="*/ 913820 w 1743075"/>
                <a:gd name="connsiteY242" fmla="*/ 638422 h 4495800"/>
                <a:gd name="connsiteX243" fmla="*/ 974780 w 1743075"/>
                <a:gd name="connsiteY243" fmla="*/ 679379 h 4495800"/>
                <a:gd name="connsiteX244" fmla="*/ 973827 w 1743075"/>
                <a:gd name="connsiteY244" fmla="*/ 696524 h 4495800"/>
                <a:gd name="connsiteX245" fmla="*/ 950015 w 1743075"/>
                <a:gd name="connsiteY245" fmla="*/ 721289 h 4495800"/>
                <a:gd name="connsiteX246" fmla="*/ 899532 w 1743075"/>
                <a:gd name="connsiteY246" fmla="*/ 797489 h 4495800"/>
                <a:gd name="connsiteX247" fmla="*/ 930012 w 1743075"/>
                <a:gd name="connsiteY247" fmla="*/ 759389 h 4495800"/>
                <a:gd name="connsiteX248" fmla="*/ 945252 w 1743075"/>
                <a:gd name="connsiteY248" fmla="*/ 759389 h 4495800"/>
                <a:gd name="connsiteX249" fmla="*/ 954777 w 1743075"/>
                <a:gd name="connsiteY249" fmla="*/ 800347 h 4495800"/>
                <a:gd name="connsiteX250" fmla="*/ 910962 w 1743075"/>
                <a:gd name="connsiteY250" fmla="*/ 1142294 h 4495800"/>
                <a:gd name="connsiteX251" fmla="*/ 917630 w 1743075"/>
                <a:gd name="connsiteY251" fmla="*/ 1495672 h 4495800"/>
                <a:gd name="connsiteX252" fmla="*/ 929060 w 1743075"/>
                <a:gd name="connsiteY252" fmla="*/ 1776659 h 4495800"/>
                <a:gd name="connsiteX253" fmla="*/ 938585 w 1743075"/>
                <a:gd name="connsiteY253" fmla="*/ 1802377 h 4495800"/>
                <a:gd name="connsiteX254" fmla="*/ 1026215 w 1743075"/>
                <a:gd name="connsiteY254" fmla="*/ 1895722 h 4495800"/>
                <a:gd name="connsiteX255" fmla="*/ 1036692 w 1743075"/>
                <a:gd name="connsiteY255" fmla="*/ 1909057 h 4495800"/>
                <a:gd name="connsiteX256" fmla="*/ 889055 w 1743075"/>
                <a:gd name="connsiteY256" fmla="*/ 1877624 h 4495800"/>
                <a:gd name="connsiteX257" fmla="*/ 1279580 w 1743075"/>
                <a:gd name="connsiteY257" fmla="*/ 1673789 h 4495800"/>
                <a:gd name="connsiteX258" fmla="*/ 1275770 w 1743075"/>
                <a:gd name="connsiteY258" fmla="*/ 1747132 h 4495800"/>
                <a:gd name="connsiteX259" fmla="*/ 1250052 w 1743075"/>
                <a:gd name="connsiteY259" fmla="*/ 1809044 h 4495800"/>
                <a:gd name="connsiteX260" fmla="*/ 1188140 w 1743075"/>
                <a:gd name="connsiteY260" fmla="*/ 1870004 h 4495800"/>
                <a:gd name="connsiteX261" fmla="*/ 1170042 w 1743075"/>
                <a:gd name="connsiteY261" fmla="*/ 1907152 h 4495800"/>
                <a:gd name="connsiteX262" fmla="*/ 1160517 w 1743075"/>
                <a:gd name="connsiteY262" fmla="*/ 1919534 h 4495800"/>
                <a:gd name="connsiteX263" fmla="*/ 1142420 w 1743075"/>
                <a:gd name="connsiteY263" fmla="*/ 1924297 h 4495800"/>
                <a:gd name="connsiteX264" fmla="*/ 1045265 w 1743075"/>
                <a:gd name="connsiteY264" fmla="*/ 1916677 h 4495800"/>
                <a:gd name="connsiteX265" fmla="*/ 1053837 w 1743075"/>
                <a:gd name="connsiteY265" fmla="*/ 1901437 h 4495800"/>
                <a:gd name="connsiteX266" fmla="*/ 1132895 w 1743075"/>
                <a:gd name="connsiteY266" fmla="*/ 1803329 h 4495800"/>
                <a:gd name="connsiteX267" fmla="*/ 1143372 w 1743075"/>
                <a:gd name="connsiteY267" fmla="*/ 1770944 h 4495800"/>
                <a:gd name="connsiteX268" fmla="*/ 1137657 w 1743075"/>
                <a:gd name="connsiteY268" fmla="*/ 1666169 h 4495800"/>
                <a:gd name="connsiteX269" fmla="*/ 1130037 w 1743075"/>
                <a:gd name="connsiteY269" fmla="*/ 1505197 h 4495800"/>
                <a:gd name="connsiteX270" fmla="*/ 1115750 w 1743075"/>
                <a:gd name="connsiteY270" fmla="*/ 1296599 h 4495800"/>
                <a:gd name="connsiteX271" fmla="*/ 1094795 w 1743075"/>
                <a:gd name="connsiteY271" fmla="*/ 1091812 h 4495800"/>
                <a:gd name="connsiteX272" fmla="*/ 1037645 w 1743075"/>
                <a:gd name="connsiteY272" fmla="*/ 839399 h 4495800"/>
                <a:gd name="connsiteX273" fmla="*/ 1019547 w 1743075"/>
                <a:gd name="connsiteY273" fmla="*/ 780344 h 4495800"/>
                <a:gd name="connsiteX274" fmla="*/ 1024310 w 1743075"/>
                <a:gd name="connsiteY274" fmla="*/ 761294 h 4495800"/>
                <a:gd name="connsiteX275" fmla="*/ 1042407 w 1743075"/>
                <a:gd name="connsiteY275" fmla="*/ 744149 h 4495800"/>
                <a:gd name="connsiteX276" fmla="*/ 1069077 w 1743075"/>
                <a:gd name="connsiteY276" fmla="*/ 806062 h 4495800"/>
                <a:gd name="connsiteX277" fmla="*/ 1014785 w 1743075"/>
                <a:gd name="connsiteY277" fmla="*/ 699382 h 4495800"/>
                <a:gd name="connsiteX278" fmla="*/ 1015737 w 1743075"/>
                <a:gd name="connsiteY278" fmla="*/ 677474 h 4495800"/>
                <a:gd name="connsiteX279" fmla="*/ 1068125 w 1743075"/>
                <a:gd name="connsiteY279" fmla="*/ 631754 h 4495800"/>
                <a:gd name="connsiteX280" fmla="*/ 1096700 w 1743075"/>
                <a:gd name="connsiteY280" fmla="*/ 571747 h 4495800"/>
                <a:gd name="connsiteX281" fmla="*/ 1102415 w 1743075"/>
                <a:gd name="connsiteY281" fmla="*/ 552697 h 4495800"/>
                <a:gd name="connsiteX282" fmla="*/ 1120512 w 1743075"/>
                <a:gd name="connsiteY282" fmla="*/ 606989 h 4495800"/>
                <a:gd name="connsiteX283" fmla="*/ 1107177 w 1743075"/>
                <a:gd name="connsiteY283" fmla="*/ 742244 h 4495800"/>
                <a:gd name="connsiteX284" fmla="*/ 1108130 w 1743075"/>
                <a:gd name="connsiteY284" fmla="*/ 761294 h 4495800"/>
                <a:gd name="connsiteX285" fmla="*/ 1127180 w 1743075"/>
                <a:gd name="connsiteY285" fmla="*/ 621277 h 4495800"/>
                <a:gd name="connsiteX286" fmla="*/ 1187187 w 1743075"/>
                <a:gd name="connsiteY286" fmla="*/ 829874 h 4495800"/>
                <a:gd name="connsiteX287" fmla="*/ 1228145 w 1743075"/>
                <a:gd name="connsiteY287" fmla="*/ 993704 h 4495800"/>
                <a:gd name="connsiteX288" fmla="*/ 1246242 w 1743075"/>
                <a:gd name="connsiteY288" fmla="*/ 1128007 h 4495800"/>
                <a:gd name="connsiteX289" fmla="*/ 1270055 w 1743075"/>
                <a:gd name="connsiteY289" fmla="*/ 1363274 h 4495800"/>
                <a:gd name="connsiteX290" fmla="*/ 1276722 w 1743075"/>
                <a:gd name="connsiteY290" fmla="*/ 1427092 h 4495800"/>
                <a:gd name="connsiteX291" fmla="*/ 1284342 w 1743075"/>
                <a:gd name="connsiteY291" fmla="*/ 1534724 h 4495800"/>
                <a:gd name="connsiteX292" fmla="*/ 1279580 w 1743075"/>
                <a:gd name="connsiteY292" fmla="*/ 1673789 h 4495800"/>
                <a:gd name="connsiteX293" fmla="*/ 1437695 w 1743075"/>
                <a:gd name="connsiteY293" fmla="*/ 1289932 h 4495800"/>
                <a:gd name="connsiteX294" fmla="*/ 1442457 w 1743075"/>
                <a:gd name="connsiteY294" fmla="*/ 1288979 h 4495800"/>
                <a:gd name="connsiteX295" fmla="*/ 1447220 w 1743075"/>
                <a:gd name="connsiteY295" fmla="*/ 1300409 h 4495800"/>
                <a:gd name="connsiteX296" fmla="*/ 1448172 w 1743075"/>
                <a:gd name="connsiteY296" fmla="*/ 1327079 h 4495800"/>
                <a:gd name="connsiteX297" fmla="*/ 1470080 w 1743075"/>
                <a:gd name="connsiteY297" fmla="*/ 1394707 h 4495800"/>
                <a:gd name="connsiteX298" fmla="*/ 1476747 w 1743075"/>
                <a:gd name="connsiteY298" fmla="*/ 1433759 h 4495800"/>
                <a:gd name="connsiteX299" fmla="*/ 1439600 w 1743075"/>
                <a:gd name="connsiteY299" fmla="*/ 1497577 h 4495800"/>
                <a:gd name="connsiteX300" fmla="*/ 1437695 w 1743075"/>
                <a:gd name="connsiteY300" fmla="*/ 1289932 h 4495800"/>
                <a:gd name="connsiteX301" fmla="*/ 1475795 w 1743075"/>
                <a:gd name="connsiteY301" fmla="*/ 1882387 h 4495800"/>
                <a:gd name="connsiteX302" fmla="*/ 1462460 w 1743075"/>
                <a:gd name="connsiteY302" fmla="*/ 1874767 h 4495800"/>
                <a:gd name="connsiteX303" fmla="*/ 1371972 w 1743075"/>
                <a:gd name="connsiteY303" fmla="*/ 1769992 h 4495800"/>
                <a:gd name="connsiteX304" fmla="*/ 1336730 w 1743075"/>
                <a:gd name="connsiteY304" fmla="*/ 1750942 h 4495800"/>
                <a:gd name="connsiteX305" fmla="*/ 1319585 w 1743075"/>
                <a:gd name="connsiteY305" fmla="*/ 1744274 h 4495800"/>
                <a:gd name="connsiteX306" fmla="*/ 1320537 w 1743075"/>
                <a:gd name="connsiteY306" fmla="*/ 1738559 h 4495800"/>
                <a:gd name="connsiteX307" fmla="*/ 1337682 w 1743075"/>
                <a:gd name="connsiteY307" fmla="*/ 1740464 h 4495800"/>
                <a:gd name="connsiteX308" fmla="*/ 1416740 w 1743075"/>
                <a:gd name="connsiteY308" fmla="*/ 1788089 h 4495800"/>
                <a:gd name="connsiteX309" fmla="*/ 1473890 w 1743075"/>
                <a:gd name="connsiteY309" fmla="*/ 1853812 h 4495800"/>
                <a:gd name="connsiteX310" fmla="*/ 1480557 w 1743075"/>
                <a:gd name="connsiteY310" fmla="*/ 1865242 h 4495800"/>
                <a:gd name="connsiteX311" fmla="*/ 1475795 w 1743075"/>
                <a:gd name="connsiteY311" fmla="*/ 1882387 h 449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</a:cxnLst>
              <a:rect l="l" t="t" r="r" b="b"/>
              <a:pathLst>
                <a:path w="1743075" h="4495800">
                  <a:moveTo>
                    <a:pt x="1732970" y="1329937"/>
                  </a:moveTo>
                  <a:cubicBezTo>
                    <a:pt x="1728207" y="1318507"/>
                    <a:pt x="1726302" y="1304219"/>
                    <a:pt x="1726302" y="1291837"/>
                  </a:cubicBezTo>
                  <a:cubicBezTo>
                    <a:pt x="1728207" y="1266119"/>
                    <a:pt x="1718682" y="1246117"/>
                    <a:pt x="1698680" y="1230877"/>
                  </a:cubicBezTo>
                  <a:cubicBezTo>
                    <a:pt x="1680582" y="1216589"/>
                    <a:pt x="1672962" y="1197539"/>
                    <a:pt x="1666295" y="1177537"/>
                  </a:cubicBezTo>
                  <a:cubicBezTo>
                    <a:pt x="1660580" y="1160392"/>
                    <a:pt x="1651055" y="1145152"/>
                    <a:pt x="1643435" y="1128959"/>
                  </a:cubicBezTo>
                  <a:cubicBezTo>
                    <a:pt x="1641530" y="1125149"/>
                    <a:pt x="1638672" y="1121339"/>
                    <a:pt x="1636767" y="1117529"/>
                  </a:cubicBezTo>
                  <a:cubicBezTo>
                    <a:pt x="1623432" y="1086097"/>
                    <a:pt x="1610097" y="1054664"/>
                    <a:pt x="1595810" y="1023232"/>
                  </a:cubicBezTo>
                  <a:cubicBezTo>
                    <a:pt x="1592952" y="1017517"/>
                    <a:pt x="1588190" y="1012754"/>
                    <a:pt x="1586285" y="1007039"/>
                  </a:cubicBezTo>
                  <a:cubicBezTo>
                    <a:pt x="1581522" y="995609"/>
                    <a:pt x="1574855" y="984179"/>
                    <a:pt x="1573902" y="972749"/>
                  </a:cubicBezTo>
                  <a:cubicBezTo>
                    <a:pt x="1571997" y="955604"/>
                    <a:pt x="1569140" y="939412"/>
                    <a:pt x="1560567" y="923219"/>
                  </a:cubicBezTo>
                  <a:cubicBezTo>
                    <a:pt x="1553900" y="910837"/>
                    <a:pt x="1552947" y="894644"/>
                    <a:pt x="1550090" y="880357"/>
                  </a:cubicBezTo>
                  <a:cubicBezTo>
                    <a:pt x="1549137" y="874642"/>
                    <a:pt x="1549137" y="868927"/>
                    <a:pt x="1547232" y="863212"/>
                  </a:cubicBezTo>
                  <a:cubicBezTo>
                    <a:pt x="1534850" y="824159"/>
                    <a:pt x="1521515" y="786059"/>
                    <a:pt x="1508180" y="747959"/>
                  </a:cubicBezTo>
                  <a:cubicBezTo>
                    <a:pt x="1501512" y="727957"/>
                    <a:pt x="1488177" y="713669"/>
                    <a:pt x="1468175" y="705097"/>
                  </a:cubicBezTo>
                  <a:cubicBezTo>
                    <a:pt x="1454840" y="699382"/>
                    <a:pt x="1442457" y="690809"/>
                    <a:pt x="1428170" y="685094"/>
                  </a:cubicBezTo>
                  <a:cubicBezTo>
                    <a:pt x="1412930" y="678427"/>
                    <a:pt x="1396737" y="673664"/>
                    <a:pt x="1380545" y="669854"/>
                  </a:cubicBezTo>
                  <a:cubicBezTo>
                    <a:pt x="1354827" y="663187"/>
                    <a:pt x="1329110" y="657472"/>
                    <a:pt x="1303392" y="650804"/>
                  </a:cubicBezTo>
                  <a:cubicBezTo>
                    <a:pt x="1302440" y="650804"/>
                    <a:pt x="1302440" y="649852"/>
                    <a:pt x="1301487" y="649852"/>
                  </a:cubicBezTo>
                  <a:cubicBezTo>
                    <a:pt x="1275770" y="643184"/>
                    <a:pt x="1249100" y="636517"/>
                    <a:pt x="1223382" y="629849"/>
                  </a:cubicBezTo>
                  <a:cubicBezTo>
                    <a:pt x="1202427" y="624134"/>
                    <a:pt x="1180520" y="619372"/>
                    <a:pt x="1160517" y="610799"/>
                  </a:cubicBezTo>
                  <a:cubicBezTo>
                    <a:pt x="1118607" y="591749"/>
                    <a:pt x="1104320" y="552697"/>
                    <a:pt x="1101462" y="511739"/>
                  </a:cubicBezTo>
                  <a:cubicBezTo>
                    <a:pt x="1098605" y="482212"/>
                    <a:pt x="1104320" y="452684"/>
                    <a:pt x="1106225" y="422204"/>
                  </a:cubicBezTo>
                  <a:cubicBezTo>
                    <a:pt x="1107177" y="411727"/>
                    <a:pt x="1110987" y="404107"/>
                    <a:pt x="1119560" y="398392"/>
                  </a:cubicBezTo>
                  <a:cubicBezTo>
                    <a:pt x="1136705" y="387914"/>
                    <a:pt x="1146230" y="371722"/>
                    <a:pt x="1150040" y="352672"/>
                  </a:cubicBezTo>
                  <a:cubicBezTo>
                    <a:pt x="1151945" y="344099"/>
                    <a:pt x="1155755" y="335527"/>
                    <a:pt x="1155755" y="326002"/>
                  </a:cubicBezTo>
                  <a:cubicBezTo>
                    <a:pt x="1155755" y="305047"/>
                    <a:pt x="1155755" y="284092"/>
                    <a:pt x="1153850" y="263137"/>
                  </a:cubicBezTo>
                  <a:cubicBezTo>
                    <a:pt x="1152897" y="254564"/>
                    <a:pt x="1148135" y="247897"/>
                    <a:pt x="1135752" y="252659"/>
                  </a:cubicBezTo>
                  <a:cubicBezTo>
                    <a:pt x="1125275" y="256469"/>
                    <a:pt x="1123370" y="252659"/>
                    <a:pt x="1124322" y="241229"/>
                  </a:cubicBezTo>
                  <a:cubicBezTo>
                    <a:pt x="1125275" y="228847"/>
                    <a:pt x="1125275" y="215512"/>
                    <a:pt x="1125275" y="203129"/>
                  </a:cubicBezTo>
                  <a:cubicBezTo>
                    <a:pt x="1125275" y="196462"/>
                    <a:pt x="1123370" y="188842"/>
                    <a:pt x="1124322" y="182174"/>
                  </a:cubicBezTo>
                  <a:cubicBezTo>
                    <a:pt x="1125275" y="133597"/>
                    <a:pt x="1102415" y="93592"/>
                    <a:pt x="1074792" y="56444"/>
                  </a:cubicBezTo>
                  <a:cubicBezTo>
                    <a:pt x="1069077" y="47872"/>
                    <a:pt x="1057647" y="42157"/>
                    <a:pt x="1048122" y="37394"/>
                  </a:cubicBezTo>
                  <a:cubicBezTo>
                    <a:pt x="1033835" y="30727"/>
                    <a:pt x="1019547" y="24059"/>
                    <a:pt x="1005260" y="20249"/>
                  </a:cubicBezTo>
                  <a:cubicBezTo>
                    <a:pt x="959540" y="5009"/>
                    <a:pt x="914772" y="-706"/>
                    <a:pt x="873815" y="24059"/>
                  </a:cubicBezTo>
                  <a:cubicBezTo>
                    <a:pt x="839525" y="45967"/>
                    <a:pt x="808092" y="71684"/>
                    <a:pt x="782375" y="104069"/>
                  </a:cubicBezTo>
                  <a:cubicBezTo>
                    <a:pt x="779517" y="107879"/>
                    <a:pt x="776660" y="112642"/>
                    <a:pt x="775707" y="117404"/>
                  </a:cubicBezTo>
                  <a:cubicBezTo>
                    <a:pt x="772850" y="131692"/>
                    <a:pt x="770945" y="145027"/>
                    <a:pt x="769040" y="159314"/>
                  </a:cubicBezTo>
                  <a:cubicBezTo>
                    <a:pt x="765230" y="204082"/>
                    <a:pt x="777612" y="249802"/>
                    <a:pt x="759515" y="293617"/>
                  </a:cubicBezTo>
                  <a:cubicBezTo>
                    <a:pt x="759515" y="294569"/>
                    <a:pt x="759515" y="296474"/>
                    <a:pt x="759515" y="297427"/>
                  </a:cubicBezTo>
                  <a:cubicBezTo>
                    <a:pt x="760467" y="322192"/>
                    <a:pt x="760467" y="346957"/>
                    <a:pt x="762372" y="370769"/>
                  </a:cubicBezTo>
                  <a:cubicBezTo>
                    <a:pt x="763325" y="390772"/>
                    <a:pt x="769040" y="409822"/>
                    <a:pt x="786185" y="424109"/>
                  </a:cubicBezTo>
                  <a:cubicBezTo>
                    <a:pt x="792852" y="429824"/>
                    <a:pt x="797615" y="438397"/>
                    <a:pt x="799520" y="446969"/>
                  </a:cubicBezTo>
                  <a:cubicBezTo>
                    <a:pt x="805235" y="469829"/>
                    <a:pt x="809045" y="493642"/>
                    <a:pt x="811902" y="517454"/>
                  </a:cubicBezTo>
                  <a:cubicBezTo>
                    <a:pt x="812855" y="525074"/>
                    <a:pt x="810950" y="536504"/>
                    <a:pt x="806187" y="540314"/>
                  </a:cubicBezTo>
                  <a:cubicBezTo>
                    <a:pt x="783327" y="557459"/>
                    <a:pt x="761420" y="578414"/>
                    <a:pt x="729035" y="576509"/>
                  </a:cubicBezTo>
                  <a:cubicBezTo>
                    <a:pt x="725225" y="576509"/>
                    <a:pt x="721415" y="578414"/>
                    <a:pt x="717605" y="579367"/>
                  </a:cubicBezTo>
                  <a:cubicBezTo>
                    <a:pt x="660455" y="592702"/>
                    <a:pt x="603305" y="606037"/>
                    <a:pt x="546155" y="617467"/>
                  </a:cubicBezTo>
                  <a:cubicBezTo>
                    <a:pt x="521390" y="622229"/>
                    <a:pt x="494720" y="623182"/>
                    <a:pt x="469955" y="627944"/>
                  </a:cubicBezTo>
                  <a:cubicBezTo>
                    <a:pt x="445190" y="632707"/>
                    <a:pt x="421377" y="639374"/>
                    <a:pt x="396612" y="646994"/>
                  </a:cubicBezTo>
                  <a:cubicBezTo>
                    <a:pt x="374705" y="653662"/>
                    <a:pt x="357560" y="668902"/>
                    <a:pt x="348035" y="688904"/>
                  </a:cubicBezTo>
                  <a:cubicBezTo>
                    <a:pt x="329937" y="727004"/>
                    <a:pt x="321365" y="767009"/>
                    <a:pt x="311840" y="807014"/>
                  </a:cubicBezTo>
                  <a:cubicBezTo>
                    <a:pt x="308030" y="824159"/>
                    <a:pt x="302315" y="838447"/>
                    <a:pt x="287075" y="848924"/>
                  </a:cubicBezTo>
                  <a:cubicBezTo>
                    <a:pt x="269930" y="861307"/>
                    <a:pt x="253737" y="875594"/>
                    <a:pt x="246117" y="896549"/>
                  </a:cubicBezTo>
                  <a:cubicBezTo>
                    <a:pt x="243260" y="905122"/>
                    <a:pt x="239450" y="914647"/>
                    <a:pt x="233735" y="922267"/>
                  </a:cubicBezTo>
                  <a:cubicBezTo>
                    <a:pt x="209922" y="950842"/>
                    <a:pt x="195635" y="987037"/>
                    <a:pt x="164202" y="1008944"/>
                  </a:cubicBezTo>
                  <a:cubicBezTo>
                    <a:pt x="159440" y="1012754"/>
                    <a:pt x="155630" y="1018469"/>
                    <a:pt x="152772" y="1024184"/>
                  </a:cubicBezTo>
                  <a:cubicBezTo>
                    <a:pt x="128960" y="1059427"/>
                    <a:pt x="105147" y="1094669"/>
                    <a:pt x="81335" y="1130864"/>
                  </a:cubicBezTo>
                  <a:cubicBezTo>
                    <a:pt x="50855" y="1177537"/>
                    <a:pt x="22280" y="1225162"/>
                    <a:pt x="10850" y="1280407"/>
                  </a:cubicBezTo>
                  <a:cubicBezTo>
                    <a:pt x="2277" y="1320412"/>
                    <a:pt x="8945" y="1359464"/>
                    <a:pt x="27042" y="1395659"/>
                  </a:cubicBezTo>
                  <a:cubicBezTo>
                    <a:pt x="36567" y="1415662"/>
                    <a:pt x="49902" y="1434712"/>
                    <a:pt x="61332" y="1453762"/>
                  </a:cubicBezTo>
                  <a:cubicBezTo>
                    <a:pt x="66095" y="1460429"/>
                    <a:pt x="71810" y="1467097"/>
                    <a:pt x="74667" y="1474717"/>
                  </a:cubicBezTo>
                  <a:cubicBezTo>
                    <a:pt x="78477" y="1489004"/>
                    <a:pt x="83240" y="1501387"/>
                    <a:pt x="97527" y="1509007"/>
                  </a:cubicBezTo>
                  <a:cubicBezTo>
                    <a:pt x="102290" y="1510912"/>
                    <a:pt x="104195" y="1517579"/>
                    <a:pt x="108005" y="1522342"/>
                  </a:cubicBezTo>
                  <a:cubicBezTo>
                    <a:pt x="126102" y="1549012"/>
                    <a:pt x="143247" y="1575682"/>
                    <a:pt x="162297" y="1602352"/>
                  </a:cubicBezTo>
                  <a:cubicBezTo>
                    <a:pt x="174680" y="1620449"/>
                    <a:pt x="189920" y="1636642"/>
                    <a:pt x="201350" y="1654739"/>
                  </a:cubicBezTo>
                  <a:cubicBezTo>
                    <a:pt x="228020" y="1694744"/>
                    <a:pt x="257547" y="1731892"/>
                    <a:pt x="288980" y="1768087"/>
                  </a:cubicBezTo>
                  <a:cubicBezTo>
                    <a:pt x="300410" y="1781422"/>
                    <a:pt x="303267" y="1794757"/>
                    <a:pt x="300410" y="1810949"/>
                  </a:cubicBezTo>
                  <a:cubicBezTo>
                    <a:pt x="295647" y="1843334"/>
                    <a:pt x="290885" y="1875719"/>
                    <a:pt x="288027" y="1909057"/>
                  </a:cubicBezTo>
                  <a:cubicBezTo>
                    <a:pt x="284217" y="1960492"/>
                    <a:pt x="282312" y="2012879"/>
                    <a:pt x="279455" y="2064314"/>
                  </a:cubicBezTo>
                  <a:cubicBezTo>
                    <a:pt x="279455" y="2069077"/>
                    <a:pt x="278502" y="2074792"/>
                    <a:pt x="277550" y="2079554"/>
                  </a:cubicBezTo>
                  <a:cubicBezTo>
                    <a:pt x="273740" y="2117654"/>
                    <a:pt x="268025" y="2154802"/>
                    <a:pt x="266120" y="2192902"/>
                  </a:cubicBezTo>
                  <a:cubicBezTo>
                    <a:pt x="264215" y="2241479"/>
                    <a:pt x="263262" y="2290057"/>
                    <a:pt x="265167" y="2338634"/>
                  </a:cubicBezTo>
                  <a:cubicBezTo>
                    <a:pt x="266120" y="2381497"/>
                    <a:pt x="259452" y="2422454"/>
                    <a:pt x="251832" y="2463412"/>
                  </a:cubicBezTo>
                  <a:cubicBezTo>
                    <a:pt x="248975" y="2479604"/>
                    <a:pt x="253737" y="2490082"/>
                    <a:pt x="268025" y="2496749"/>
                  </a:cubicBezTo>
                  <a:cubicBezTo>
                    <a:pt x="297552" y="2508179"/>
                    <a:pt x="326127" y="2523419"/>
                    <a:pt x="358512" y="2521514"/>
                  </a:cubicBezTo>
                  <a:cubicBezTo>
                    <a:pt x="365180" y="2521514"/>
                    <a:pt x="370895" y="2523419"/>
                    <a:pt x="377562" y="2525324"/>
                  </a:cubicBezTo>
                  <a:cubicBezTo>
                    <a:pt x="411852" y="2531039"/>
                    <a:pt x="443285" y="2530087"/>
                    <a:pt x="467097" y="2499607"/>
                  </a:cubicBezTo>
                  <a:cubicBezTo>
                    <a:pt x="474717" y="2490082"/>
                    <a:pt x="485195" y="2483414"/>
                    <a:pt x="496625" y="2472937"/>
                  </a:cubicBezTo>
                  <a:cubicBezTo>
                    <a:pt x="497577" y="2485319"/>
                    <a:pt x="498530" y="2492939"/>
                    <a:pt x="498530" y="2500559"/>
                  </a:cubicBezTo>
                  <a:cubicBezTo>
                    <a:pt x="498530" y="2551994"/>
                    <a:pt x="498530" y="2602477"/>
                    <a:pt x="497577" y="2653912"/>
                  </a:cubicBezTo>
                  <a:cubicBezTo>
                    <a:pt x="496625" y="2687249"/>
                    <a:pt x="492815" y="2719634"/>
                    <a:pt x="491862" y="2752972"/>
                  </a:cubicBezTo>
                  <a:cubicBezTo>
                    <a:pt x="490910" y="2807264"/>
                    <a:pt x="491862" y="2861557"/>
                    <a:pt x="489957" y="2915849"/>
                  </a:cubicBezTo>
                  <a:cubicBezTo>
                    <a:pt x="486147" y="3045389"/>
                    <a:pt x="496625" y="3174929"/>
                    <a:pt x="483290" y="3303517"/>
                  </a:cubicBezTo>
                  <a:cubicBezTo>
                    <a:pt x="479480" y="3343522"/>
                    <a:pt x="482337" y="3383527"/>
                    <a:pt x="483290" y="3423532"/>
                  </a:cubicBezTo>
                  <a:cubicBezTo>
                    <a:pt x="484242" y="3504494"/>
                    <a:pt x="483290" y="3585457"/>
                    <a:pt x="489005" y="3666419"/>
                  </a:cubicBezTo>
                  <a:cubicBezTo>
                    <a:pt x="495672" y="3761669"/>
                    <a:pt x="495672" y="3857872"/>
                    <a:pt x="497577" y="3953122"/>
                  </a:cubicBezTo>
                  <a:cubicBezTo>
                    <a:pt x="497577" y="3956932"/>
                    <a:pt x="498530" y="3960742"/>
                    <a:pt x="498530" y="3964552"/>
                  </a:cubicBezTo>
                  <a:cubicBezTo>
                    <a:pt x="500435" y="3982649"/>
                    <a:pt x="503292" y="4001699"/>
                    <a:pt x="505197" y="4019797"/>
                  </a:cubicBezTo>
                  <a:cubicBezTo>
                    <a:pt x="506150" y="4040752"/>
                    <a:pt x="506150" y="4062659"/>
                    <a:pt x="507102" y="4083614"/>
                  </a:cubicBezTo>
                  <a:cubicBezTo>
                    <a:pt x="508055" y="4093139"/>
                    <a:pt x="509007" y="4104569"/>
                    <a:pt x="513770" y="4111237"/>
                  </a:cubicBezTo>
                  <a:cubicBezTo>
                    <a:pt x="528057" y="4131239"/>
                    <a:pt x="534725" y="4153147"/>
                    <a:pt x="539487" y="4176959"/>
                  </a:cubicBezTo>
                  <a:cubicBezTo>
                    <a:pt x="546155" y="4211249"/>
                    <a:pt x="554727" y="4244587"/>
                    <a:pt x="562347" y="4278877"/>
                  </a:cubicBezTo>
                  <a:cubicBezTo>
                    <a:pt x="563300" y="4285544"/>
                    <a:pt x="565205" y="4295069"/>
                    <a:pt x="561395" y="4299832"/>
                  </a:cubicBezTo>
                  <a:cubicBezTo>
                    <a:pt x="549965" y="4316977"/>
                    <a:pt x="553775" y="4336027"/>
                    <a:pt x="551870" y="4354124"/>
                  </a:cubicBezTo>
                  <a:cubicBezTo>
                    <a:pt x="549965" y="4379842"/>
                    <a:pt x="563300" y="4395082"/>
                    <a:pt x="583302" y="4404607"/>
                  </a:cubicBezTo>
                  <a:cubicBezTo>
                    <a:pt x="591875" y="4409369"/>
                    <a:pt x="597590" y="4414132"/>
                    <a:pt x="600447" y="4423657"/>
                  </a:cubicBezTo>
                  <a:cubicBezTo>
                    <a:pt x="605210" y="4438897"/>
                    <a:pt x="614735" y="4452232"/>
                    <a:pt x="628070" y="4459852"/>
                  </a:cubicBezTo>
                  <a:cubicBezTo>
                    <a:pt x="648072" y="4469377"/>
                    <a:pt x="669027" y="4478902"/>
                    <a:pt x="690935" y="4483664"/>
                  </a:cubicBezTo>
                  <a:cubicBezTo>
                    <a:pt x="713795" y="4489379"/>
                    <a:pt x="738560" y="4491284"/>
                    <a:pt x="762372" y="4492237"/>
                  </a:cubicBezTo>
                  <a:cubicBezTo>
                    <a:pt x="808092" y="4493189"/>
                    <a:pt x="852860" y="4493189"/>
                    <a:pt x="898580" y="4493189"/>
                  </a:cubicBezTo>
                  <a:cubicBezTo>
                    <a:pt x="917630" y="4493189"/>
                    <a:pt x="922392" y="4482712"/>
                    <a:pt x="913820" y="4464614"/>
                  </a:cubicBezTo>
                  <a:cubicBezTo>
                    <a:pt x="909057" y="4455089"/>
                    <a:pt x="906200" y="4444612"/>
                    <a:pt x="901437" y="4434134"/>
                  </a:cubicBezTo>
                  <a:cubicBezTo>
                    <a:pt x="890960" y="4406512"/>
                    <a:pt x="880482" y="4378889"/>
                    <a:pt x="869052" y="4351267"/>
                  </a:cubicBezTo>
                  <a:cubicBezTo>
                    <a:pt x="867147" y="4346504"/>
                    <a:pt x="863337" y="4342694"/>
                    <a:pt x="859527" y="4338884"/>
                  </a:cubicBezTo>
                  <a:cubicBezTo>
                    <a:pt x="837620" y="4317929"/>
                    <a:pt x="818570" y="4295069"/>
                    <a:pt x="811902" y="4263637"/>
                  </a:cubicBezTo>
                  <a:cubicBezTo>
                    <a:pt x="808092" y="4244587"/>
                    <a:pt x="806187" y="4225537"/>
                    <a:pt x="812855" y="4206487"/>
                  </a:cubicBezTo>
                  <a:cubicBezTo>
                    <a:pt x="817617" y="4193152"/>
                    <a:pt x="820475" y="4178864"/>
                    <a:pt x="823332" y="4165529"/>
                  </a:cubicBezTo>
                  <a:cubicBezTo>
                    <a:pt x="830000" y="4127429"/>
                    <a:pt x="835715" y="4089329"/>
                    <a:pt x="841430" y="4050277"/>
                  </a:cubicBezTo>
                  <a:cubicBezTo>
                    <a:pt x="845240" y="4028369"/>
                    <a:pt x="850955" y="4005509"/>
                    <a:pt x="849050" y="3982649"/>
                  </a:cubicBezTo>
                  <a:cubicBezTo>
                    <a:pt x="843335" y="3899782"/>
                    <a:pt x="839525" y="3817867"/>
                    <a:pt x="837620" y="3734999"/>
                  </a:cubicBezTo>
                  <a:cubicBezTo>
                    <a:pt x="836667" y="3711187"/>
                    <a:pt x="831905" y="3686422"/>
                    <a:pt x="826190" y="3662609"/>
                  </a:cubicBezTo>
                  <a:cubicBezTo>
                    <a:pt x="821427" y="3641654"/>
                    <a:pt x="813807" y="3622604"/>
                    <a:pt x="807140" y="3601649"/>
                  </a:cubicBezTo>
                  <a:cubicBezTo>
                    <a:pt x="801425" y="3580694"/>
                    <a:pt x="794757" y="3559739"/>
                    <a:pt x="789995" y="3537832"/>
                  </a:cubicBezTo>
                  <a:cubicBezTo>
                    <a:pt x="787137" y="3523544"/>
                    <a:pt x="785232" y="3508304"/>
                    <a:pt x="786185" y="3494017"/>
                  </a:cubicBezTo>
                  <a:cubicBezTo>
                    <a:pt x="786185" y="3480682"/>
                    <a:pt x="789995" y="3467347"/>
                    <a:pt x="790947" y="3454012"/>
                  </a:cubicBezTo>
                  <a:cubicBezTo>
                    <a:pt x="793805" y="3434009"/>
                    <a:pt x="797615" y="3413054"/>
                    <a:pt x="798567" y="3393052"/>
                  </a:cubicBezTo>
                  <a:cubicBezTo>
                    <a:pt x="799520" y="3353999"/>
                    <a:pt x="799520" y="3313994"/>
                    <a:pt x="799520" y="3274942"/>
                  </a:cubicBezTo>
                  <a:cubicBezTo>
                    <a:pt x="799520" y="3270179"/>
                    <a:pt x="800472" y="3262559"/>
                    <a:pt x="803330" y="3260654"/>
                  </a:cubicBezTo>
                  <a:cubicBezTo>
                    <a:pt x="818570" y="3252082"/>
                    <a:pt x="817617" y="3237794"/>
                    <a:pt x="819522" y="3223507"/>
                  </a:cubicBezTo>
                  <a:cubicBezTo>
                    <a:pt x="820475" y="3208267"/>
                    <a:pt x="822380" y="3193979"/>
                    <a:pt x="825237" y="3178739"/>
                  </a:cubicBezTo>
                  <a:cubicBezTo>
                    <a:pt x="847145" y="3057772"/>
                    <a:pt x="868100" y="2936804"/>
                    <a:pt x="903342" y="2818694"/>
                  </a:cubicBezTo>
                  <a:cubicBezTo>
                    <a:pt x="910010" y="2796787"/>
                    <a:pt x="915725" y="2773927"/>
                    <a:pt x="921440" y="2752019"/>
                  </a:cubicBezTo>
                  <a:cubicBezTo>
                    <a:pt x="923345" y="2752972"/>
                    <a:pt x="925250" y="2752972"/>
                    <a:pt x="927155" y="2753924"/>
                  </a:cubicBezTo>
                  <a:cubicBezTo>
                    <a:pt x="924297" y="2782499"/>
                    <a:pt x="921440" y="2810122"/>
                    <a:pt x="917630" y="2838697"/>
                  </a:cubicBezTo>
                  <a:cubicBezTo>
                    <a:pt x="906200" y="2923469"/>
                    <a:pt x="895722" y="3008242"/>
                    <a:pt x="899532" y="3093967"/>
                  </a:cubicBezTo>
                  <a:cubicBezTo>
                    <a:pt x="900485" y="3104444"/>
                    <a:pt x="903342" y="3113969"/>
                    <a:pt x="902390" y="3124447"/>
                  </a:cubicBezTo>
                  <a:cubicBezTo>
                    <a:pt x="900485" y="3146354"/>
                    <a:pt x="895722" y="3168262"/>
                    <a:pt x="893817" y="3190169"/>
                  </a:cubicBezTo>
                  <a:cubicBezTo>
                    <a:pt x="892865" y="3201599"/>
                    <a:pt x="893817" y="3213029"/>
                    <a:pt x="894770" y="3224459"/>
                  </a:cubicBezTo>
                  <a:cubicBezTo>
                    <a:pt x="898580" y="3258749"/>
                    <a:pt x="903342" y="3293039"/>
                    <a:pt x="905247" y="3328282"/>
                  </a:cubicBezTo>
                  <a:cubicBezTo>
                    <a:pt x="907152" y="3355904"/>
                    <a:pt x="904295" y="3383527"/>
                    <a:pt x="905247" y="3412102"/>
                  </a:cubicBezTo>
                  <a:cubicBezTo>
                    <a:pt x="908105" y="3485444"/>
                    <a:pt x="910962" y="3559739"/>
                    <a:pt x="913820" y="3633082"/>
                  </a:cubicBezTo>
                  <a:cubicBezTo>
                    <a:pt x="914772" y="3665467"/>
                    <a:pt x="917630" y="3697852"/>
                    <a:pt x="919535" y="3730237"/>
                  </a:cubicBezTo>
                  <a:cubicBezTo>
                    <a:pt x="919535" y="3740714"/>
                    <a:pt x="919535" y="3751192"/>
                    <a:pt x="916677" y="3760717"/>
                  </a:cubicBezTo>
                  <a:cubicBezTo>
                    <a:pt x="907152" y="3794054"/>
                    <a:pt x="897627" y="3827392"/>
                    <a:pt x="896675" y="3862634"/>
                  </a:cubicBezTo>
                  <a:cubicBezTo>
                    <a:pt x="894770" y="3919784"/>
                    <a:pt x="887150" y="3975982"/>
                    <a:pt x="883340" y="4033132"/>
                  </a:cubicBezTo>
                  <a:cubicBezTo>
                    <a:pt x="879530" y="4090282"/>
                    <a:pt x="874767" y="4147432"/>
                    <a:pt x="855717" y="4201724"/>
                  </a:cubicBezTo>
                  <a:cubicBezTo>
                    <a:pt x="845240" y="4233157"/>
                    <a:pt x="850955" y="4246492"/>
                    <a:pt x="880482" y="4262684"/>
                  </a:cubicBezTo>
                  <a:cubicBezTo>
                    <a:pt x="898580" y="4272209"/>
                    <a:pt x="917630" y="4279829"/>
                    <a:pt x="936680" y="4289354"/>
                  </a:cubicBezTo>
                  <a:cubicBezTo>
                    <a:pt x="950015" y="4296022"/>
                    <a:pt x="964302" y="4299832"/>
                    <a:pt x="979542" y="4295069"/>
                  </a:cubicBezTo>
                  <a:cubicBezTo>
                    <a:pt x="993830" y="4290307"/>
                    <a:pt x="1007165" y="4294117"/>
                    <a:pt x="1015737" y="4306499"/>
                  </a:cubicBezTo>
                  <a:cubicBezTo>
                    <a:pt x="1023357" y="4316977"/>
                    <a:pt x="1030977" y="4329359"/>
                    <a:pt x="1038597" y="4339837"/>
                  </a:cubicBezTo>
                  <a:cubicBezTo>
                    <a:pt x="1044312" y="4347457"/>
                    <a:pt x="1050980" y="4357934"/>
                    <a:pt x="1059552" y="4361744"/>
                  </a:cubicBezTo>
                  <a:cubicBezTo>
                    <a:pt x="1093842" y="4379842"/>
                    <a:pt x="1131942" y="4389367"/>
                    <a:pt x="1170995" y="4391272"/>
                  </a:cubicBezTo>
                  <a:cubicBezTo>
                    <a:pt x="1208142" y="4393177"/>
                    <a:pt x="1246242" y="4391272"/>
                    <a:pt x="1283390" y="4390319"/>
                  </a:cubicBezTo>
                  <a:cubicBezTo>
                    <a:pt x="1295772" y="4390319"/>
                    <a:pt x="1309107" y="4387462"/>
                    <a:pt x="1321490" y="4385557"/>
                  </a:cubicBezTo>
                  <a:cubicBezTo>
                    <a:pt x="1336730" y="4382699"/>
                    <a:pt x="1342445" y="4370317"/>
                    <a:pt x="1333872" y="4358887"/>
                  </a:cubicBezTo>
                  <a:cubicBezTo>
                    <a:pt x="1325300" y="4348409"/>
                    <a:pt x="1323395" y="4336027"/>
                    <a:pt x="1317680" y="4324597"/>
                  </a:cubicBezTo>
                  <a:cubicBezTo>
                    <a:pt x="1312917" y="4314119"/>
                    <a:pt x="1306250" y="4304594"/>
                    <a:pt x="1297677" y="4296974"/>
                  </a:cubicBezTo>
                  <a:cubicBezTo>
                    <a:pt x="1286247" y="4286497"/>
                    <a:pt x="1273865" y="4274114"/>
                    <a:pt x="1258625" y="4268399"/>
                  </a:cubicBezTo>
                  <a:cubicBezTo>
                    <a:pt x="1228145" y="4256017"/>
                    <a:pt x="1207190" y="4235062"/>
                    <a:pt x="1196712" y="4203629"/>
                  </a:cubicBezTo>
                  <a:cubicBezTo>
                    <a:pt x="1196712" y="4202677"/>
                    <a:pt x="1195760" y="4202677"/>
                    <a:pt x="1195760" y="4201724"/>
                  </a:cubicBezTo>
                  <a:cubicBezTo>
                    <a:pt x="1188140" y="4180769"/>
                    <a:pt x="1179567" y="4159814"/>
                    <a:pt x="1173852" y="4137907"/>
                  </a:cubicBezTo>
                  <a:cubicBezTo>
                    <a:pt x="1167185" y="4113142"/>
                    <a:pt x="1165280" y="4087424"/>
                    <a:pt x="1159565" y="4061707"/>
                  </a:cubicBezTo>
                  <a:cubicBezTo>
                    <a:pt x="1154802" y="4041704"/>
                    <a:pt x="1151945" y="4021702"/>
                    <a:pt x="1165280" y="4002652"/>
                  </a:cubicBezTo>
                  <a:cubicBezTo>
                    <a:pt x="1170995" y="3994079"/>
                    <a:pt x="1170995" y="3981697"/>
                    <a:pt x="1172900" y="3971219"/>
                  </a:cubicBezTo>
                  <a:cubicBezTo>
                    <a:pt x="1177662" y="3938834"/>
                    <a:pt x="1181472" y="3907402"/>
                    <a:pt x="1185282" y="3875017"/>
                  </a:cubicBezTo>
                  <a:cubicBezTo>
                    <a:pt x="1188140" y="3853109"/>
                    <a:pt x="1192902" y="3830249"/>
                    <a:pt x="1194807" y="3808342"/>
                  </a:cubicBezTo>
                  <a:cubicBezTo>
                    <a:pt x="1198617" y="3763574"/>
                    <a:pt x="1201475" y="3719759"/>
                    <a:pt x="1204332" y="3674992"/>
                  </a:cubicBezTo>
                  <a:cubicBezTo>
                    <a:pt x="1204332" y="3670229"/>
                    <a:pt x="1205285" y="3666419"/>
                    <a:pt x="1206237" y="3661657"/>
                  </a:cubicBezTo>
                  <a:cubicBezTo>
                    <a:pt x="1216715" y="3607364"/>
                    <a:pt x="1222430" y="3553072"/>
                    <a:pt x="1226240" y="3498779"/>
                  </a:cubicBezTo>
                  <a:cubicBezTo>
                    <a:pt x="1227192" y="3477824"/>
                    <a:pt x="1230050" y="3457822"/>
                    <a:pt x="1231002" y="3436867"/>
                  </a:cubicBezTo>
                  <a:cubicBezTo>
                    <a:pt x="1231955" y="3428294"/>
                    <a:pt x="1231002" y="3419722"/>
                    <a:pt x="1230050" y="3412102"/>
                  </a:cubicBezTo>
                  <a:cubicBezTo>
                    <a:pt x="1229097" y="3399719"/>
                    <a:pt x="1225287" y="3386384"/>
                    <a:pt x="1225287" y="3374002"/>
                  </a:cubicBezTo>
                  <a:cubicBezTo>
                    <a:pt x="1224335" y="3347332"/>
                    <a:pt x="1224335" y="3320662"/>
                    <a:pt x="1225287" y="3293992"/>
                  </a:cubicBezTo>
                  <a:cubicBezTo>
                    <a:pt x="1226240" y="3280657"/>
                    <a:pt x="1229097" y="3267322"/>
                    <a:pt x="1231955" y="3253987"/>
                  </a:cubicBezTo>
                  <a:cubicBezTo>
                    <a:pt x="1233860" y="3243509"/>
                    <a:pt x="1238622" y="3233032"/>
                    <a:pt x="1239575" y="3222554"/>
                  </a:cubicBezTo>
                  <a:cubicBezTo>
                    <a:pt x="1243385" y="3188264"/>
                    <a:pt x="1245290" y="3154927"/>
                    <a:pt x="1248147" y="3120637"/>
                  </a:cubicBezTo>
                  <a:cubicBezTo>
                    <a:pt x="1248147" y="3116827"/>
                    <a:pt x="1249100" y="3113017"/>
                    <a:pt x="1250052" y="3109207"/>
                  </a:cubicBezTo>
                  <a:cubicBezTo>
                    <a:pt x="1254815" y="3079679"/>
                    <a:pt x="1258625" y="3049199"/>
                    <a:pt x="1263387" y="3019672"/>
                  </a:cubicBezTo>
                  <a:cubicBezTo>
                    <a:pt x="1267197" y="2996812"/>
                    <a:pt x="1270055" y="2973952"/>
                    <a:pt x="1274817" y="2951092"/>
                  </a:cubicBezTo>
                  <a:cubicBezTo>
                    <a:pt x="1279580" y="2928232"/>
                    <a:pt x="1288152" y="2906324"/>
                    <a:pt x="1287200" y="2882512"/>
                  </a:cubicBezTo>
                  <a:cubicBezTo>
                    <a:pt x="1287200" y="2875844"/>
                    <a:pt x="1288152" y="2868224"/>
                    <a:pt x="1289105" y="2861557"/>
                  </a:cubicBezTo>
                  <a:cubicBezTo>
                    <a:pt x="1293867" y="2829172"/>
                    <a:pt x="1297677" y="2796787"/>
                    <a:pt x="1302440" y="2764402"/>
                  </a:cubicBezTo>
                  <a:cubicBezTo>
                    <a:pt x="1304345" y="2752019"/>
                    <a:pt x="1306250" y="2740589"/>
                    <a:pt x="1308155" y="2728207"/>
                  </a:cubicBezTo>
                  <a:cubicBezTo>
                    <a:pt x="1311012" y="2710109"/>
                    <a:pt x="1315775" y="2692012"/>
                    <a:pt x="1317680" y="2672962"/>
                  </a:cubicBezTo>
                  <a:cubicBezTo>
                    <a:pt x="1322442" y="2634862"/>
                    <a:pt x="1332920" y="2596762"/>
                    <a:pt x="1328157" y="2557709"/>
                  </a:cubicBezTo>
                  <a:cubicBezTo>
                    <a:pt x="1328157" y="2556757"/>
                    <a:pt x="1328157" y="2554852"/>
                    <a:pt x="1329110" y="2553899"/>
                  </a:cubicBezTo>
                  <a:cubicBezTo>
                    <a:pt x="1330062" y="2542469"/>
                    <a:pt x="1336730" y="2536754"/>
                    <a:pt x="1348160" y="2535802"/>
                  </a:cubicBezTo>
                  <a:cubicBezTo>
                    <a:pt x="1384355" y="2531992"/>
                    <a:pt x="1416740" y="2517704"/>
                    <a:pt x="1445315" y="2494844"/>
                  </a:cubicBezTo>
                  <a:cubicBezTo>
                    <a:pt x="1463412" y="2480557"/>
                    <a:pt x="1479605" y="2465317"/>
                    <a:pt x="1474842" y="2438647"/>
                  </a:cubicBezTo>
                  <a:cubicBezTo>
                    <a:pt x="1471985" y="2422454"/>
                    <a:pt x="1471985" y="2405309"/>
                    <a:pt x="1470080" y="2388164"/>
                  </a:cubicBezTo>
                  <a:cubicBezTo>
                    <a:pt x="1469127" y="2375782"/>
                    <a:pt x="1468175" y="2363399"/>
                    <a:pt x="1468175" y="2351017"/>
                  </a:cubicBezTo>
                  <a:cubicBezTo>
                    <a:pt x="1465317" y="2232907"/>
                    <a:pt x="1472937" y="2115749"/>
                    <a:pt x="1460555" y="1997639"/>
                  </a:cubicBezTo>
                  <a:cubicBezTo>
                    <a:pt x="1459602" y="1990972"/>
                    <a:pt x="1460555" y="1983352"/>
                    <a:pt x="1460555" y="1976684"/>
                  </a:cubicBezTo>
                  <a:cubicBezTo>
                    <a:pt x="1460555" y="1966207"/>
                    <a:pt x="1463412" y="1957634"/>
                    <a:pt x="1471985" y="1951919"/>
                  </a:cubicBezTo>
                  <a:cubicBezTo>
                    <a:pt x="1483415" y="1943347"/>
                    <a:pt x="1491987" y="1932869"/>
                    <a:pt x="1495797" y="1918582"/>
                  </a:cubicBezTo>
                  <a:cubicBezTo>
                    <a:pt x="1499607" y="1906199"/>
                    <a:pt x="1507227" y="1895722"/>
                    <a:pt x="1513895" y="1884292"/>
                  </a:cubicBezTo>
                  <a:cubicBezTo>
                    <a:pt x="1533897" y="1853812"/>
                    <a:pt x="1554852" y="1825237"/>
                    <a:pt x="1573902" y="1793804"/>
                  </a:cubicBezTo>
                  <a:cubicBezTo>
                    <a:pt x="1584380" y="1776659"/>
                    <a:pt x="1590095" y="1757609"/>
                    <a:pt x="1599620" y="1739512"/>
                  </a:cubicBezTo>
                  <a:cubicBezTo>
                    <a:pt x="1631052" y="1679504"/>
                    <a:pt x="1663437" y="1621402"/>
                    <a:pt x="1692965" y="1561394"/>
                  </a:cubicBezTo>
                  <a:cubicBezTo>
                    <a:pt x="1703442" y="1539487"/>
                    <a:pt x="1712967" y="1515674"/>
                    <a:pt x="1714872" y="1491862"/>
                  </a:cubicBezTo>
                  <a:cubicBezTo>
                    <a:pt x="1716777" y="1463287"/>
                    <a:pt x="1723445" y="1435664"/>
                    <a:pt x="1729160" y="1408042"/>
                  </a:cubicBezTo>
                  <a:cubicBezTo>
                    <a:pt x="1737732" y="1383277"/>
                    <a:pt x="1743447" y="1357559"/>
                    <a:pt x="1732970" y="1329937"/>
                  </a:cubicBezTo>
                  <a:close/>
                  <a:moveTo>
                    <a:pt x="373752" y="1452809"/>
                  </a:moveTo>
                  <a:cubicBezTo>
                    <a:pt x="373752" y="1455667"/>
                    <a:pt x="368990" y="1457572"/>
                    <a:pt x="367085" y="1460429"/>
                  </a:cubicBezTo>
                  <a:cubicBezTo>
                    <a:pt x="365180" y="1458524"/>
                    <a:pt x="361370" y="1455667"/>
                    <a:pt x="361370" y="1453762"/>
                  </a:cubicBezTo>
                  <a:cubicBezTo>
                    <a:pt x="358512" y="1418519"/>
                    <a:pt x="334700" y="1394707"/>
                    <a:pt x="319460" y="1365179"/>
                  </a:cubicBezTo>
                  <a:cubicBezTo>
                    <a:pt x="317555" y="1360417"/>
                    <a:pt x="313745" y="1356607"/>
                    <a:pt x="310887" y="1351844"/>
                  </a:cubicBezTo>
                  <a:cubicBezTo>
                    <a:pt x="307077" y="1346129"/>
                    <a:pt x="307077" y="1340414"/>
                    <a:pt x="311840" y="1334699"/>
                  </a:cubicBezTo>
                  <a:cubicBezTo>
                    <a:pt x="322317" y="1322317"/>
                    <a:pt x="331842" y="1309934"/>
                    <a:pt x="343272" y="1297552"/>
                  </a:cubicBezTo>
                  <a:cubicBezTo>
                    <a:pt x="354702" y="1285169"/>
                    <a:pt x="360417" y="1285169"/>
                    <a:pt x="367085" y="1301362"/>
                  </a:cubicBezTo>
                  <a:cubicBezTo>
                    <a:pt x="372800" y="1315649"/>
                    <a:pt x="375657" y="1331842"/>
                    <a:pt x="377562" y="1348034"/>
                  </a:cubicBezTo>
                  <a:cubicBezTo>
                    <a:pt x="379467" y="1358512"/>
                    <a:pt x="377562" y="1369942"/>
                    <a:pt x="377562" y="1381372"/>
                  </a:cubicBezTo>
                  <a:cubicBezTo>
                    <a:pt x="378515" y="1381372"/>
                    <a:pt x="379467" y="1381372"/>
                    <a:pt x="381372" y="1381372"/>
                  </a:cubicBezTo>
                  <a:cubicBezTo>
                    <a:pt x="378515" y="1404232"/>
                    <a:pt x="376610" y="1428044"/>
                    <a:pt x="373752" y="1452809"/>
                  </a:cubicBezTo>
                  <a:close/>
                  <a:moveTo>
                    <a:pt x="575682" y="1686172"/>
                  </a:moveTo>
                  <a:cubicBezTo>
                    <a:pt x="570920" y="1693792"/>
                    <a:pt x="565205" y="1700459"/>
                    <a:pt x="559490" y="1708079"/>
                  </a:cubicBezTo>
                  <a:cubicBezTo>
                    <a:pt x="532820" y="1744274"/>
                    <a:pt x="506150" y="1781422"/>
                    <a:pt x="480432" y="1817617"/>
                  </a:cubicBezTo>
                  <a:cubicBezTo>
                    <a:pt x="477575" y="1821427"/>
                    <a:pt x="477575" y="1828094"/>
                    <a:pt x="476622" y="1834762"/>
                  </a:cubicBezTo>
                  <a:cubicBezTo>
                    <a:pt x="465192" y="1832857"/>
                    <a:pt x="453762" y="1830952"/>
                    <a:pt x="437570" y="1828094"/>
                  </a:cubicBezTo>
                  <a:cubicBezTo>
                    <a:pt x="449000" y="1814759"/>
                    <a:pt x="457572" y="1803329"/>
                    <a:pt x="466145" y="1792852"/>
                  </a:cubicBezTo>
                  <a:cubicBezTo>
                    <a:pt x="496625" y="1757609"/>
                    <a:pt x="527105" y="1723319"/>
                    <a:pt x="557585" y="1688077"/>
                  </a:cubicBezTo>
                  <a:cubicBezTo>
                    <a:pt x="560442" y="1684267"/>
                    <a:pt x="564252" y="1681409"/>
                    <a:pt x="567110" y="1678552"/>
                  </a:cubicBezTo>
                  <a:cubicBezTo>
                    <a:pt x="569015" y="1677599"/>
                    <a:pt x="572825" y="1677599"/>
                    <a:pt x="573777" y="1678552"/>
                  </a:cubicBezTo>
                  <a:cubicBezTo>
                    <a:pt x="575682" y="1680457"/>
                    <a:pt x="576635" y="1685219"/>
                    <a:pt x="575682" y="1686172"/>
                  </a:cubicBezTo>
                  <a:close/>
                  <a:moveTo>
                    <a:pt x="889055" y="1877624"/>
                  </a:moveTo>
                  <a:cubicBezTo>
                    <a:pt x="889055" y="1874767"/>
                    <a:pt x="889055" y="1872862"/>
                    <a:pt x="890007" y="1871909"/>
                  </a:cubicBezTo>
                  <a:cubicBezTo>
                    <a:pt x="907152" y="1852859"/>
                    <a:pt x="907152" y="1849049"/>
                    <a:pt x="887150" y="1834762"/>
                  </a:cubicBezTo>
                  <a:cubicBezTo>
                    <a:pt x="854765" y="1812854"/>
                    <a:pt x="824285" y="1789042"/>
                    <a:pt x="789995" y="1769992"/>
                  </a:cubicBezTo>
                  <a:cubicBezTo>
                    <a:pt x="757610" y="1752847"/>
                    <a:pt x="722367" y="1741417"/>
                    <a:pt x="689030" y="1727129"/>
                  </a:cubicBezTo>
                  <a:cubicBezTo>
                    <a:pt x="677600" y="1722367"/>
                    <a:pt x="666170" y="1718557"/>
                    <a:pt x="655692" y="1712842"/>
                  </a:cubicBezTo>
                  <a:cubicBezTo>
                    <a:pt x="638547" y="1704269"/>
                    <a:pt x="621402" y="1693792"/>
                    <a:pt x="604257" y="1685219"/>
                  </a:cubicBezTo>
                  <a:cubicBezTo>
                    <a:pt x="586160" y="1675694"/>
                    <a:pt x="585207" y="1648072"/>
                    <a:pt x="602352" y="1636642"/>
                  </a:cubicBezTo>
                  <a:cubicBezTo>
                    <a:pt x="608067" y="1632832"/>
                    <a:pt x="614735" y="1630927"/>
                    <a:pt x="618545" y="1626164"/>
                  </a:cubicBezTo>
                  <a:cubicBezTo>
                    <a:pt x="623307" y="1621402"/>
                    <a:pt x="625212" y="1614734"/>
                    <a:pt x="628070" y="1608067"/>
                  </a:cubicBezTo>
                  <a:cubicBezTo>
                    <a:pt x="631880" y="1599494"/>
                    <a:pt x="632832" y="1589017"/>
                    <a:pt x="637595" y="1581397"/>
                  </a:cubicBezTo>
                  <a:cubicBezTo>
                    <a:pt x="658550" y="1549012"/>
                    <a:pt x="683315" y="1519484"/>
                    <a:pt x="711890" y="1492814"/>
                  </a:cubicBezTo>
                  <a:cubicBezTo>
                    <a:pt x="749990" y="1455667"/>
                    <a:pt x="771897" y="1408042"/>
                    <a:pt x="788090" y="1357559"/>
                  </a:cubicBezTo>
                  <a:cubicBezTo>
                    <a:pt x="812855" y="1278502"/>
                    <a:pt x="823332" y="1197539"/>
                    <a:pt x="821427" y="1114672"/>
                  </a:cubicBezTo>
                  <a:cubicBezTo>
                    <a:pt x="819522" y="1039424"/>
                    <a:pt x="820475" y="964177"/>
                    <a:pt x="819522" y="889882"/>
                  </a:cubicBezTo>
                  <a:cubicBezTo>
                    <a:pt x="818570" y="839399"/>
                    <a:pt x="815712" y="788917"/>
                    <a:pt x="813807" y="738434"/>
                  </a:cubicBezTo>
                  <a:cubicBezTo>
                    <a:pt x="813807" y="732719"/>
                    <a:pt x="813807" y="726052"/>
                    <a:pt x="813807" y="720337"/>
                  </a:cubicBezTo>
                  <a:cubicBezTo>
                    <a:pt x="815712" y="719384"/>
                    <a:pt x="817617" y="719384"/>
                    <a:pt x="818570" y="718432"/>
                  </a:cubicBezTo>
                  <a:cubicBezTo>
                    <a:pt x="833810" y="750817"/>
                    <a:pt x="848097" y="783202"/>
                    <a:pt x="863337" y="815587"/>
                  </a:cubicBezTo>
                  <a:cubicBezTo>
                    <a:pt x="864290" y="815587"/>
                    <a:pt x="865242" y="814634"/>
                    <a:pt x="866195" y="814634"/>
                  </a:cubicBezTo>
                  <a:cubicBezTo>
                    <a:pt x="860480" y="800347"/>
                    <a:pt x="853812" y="786059"/>
                    <a:pt x="848097" y="771772"/>
                  </a:cubicBezTo>
                  <a:cubicBezTo>
                    <a:pt x="841430" y="756532"/>
                    <a:pt x="836667" y="741292"/>
                    <a:pt x="828095" y="727004"/>
                  </a:cubicBezTo>
                  <a:cubicBezTo>
                    <a:pt x="809045" y="692714"/>
                    <a:pt x="809997" y="654614"/>
                    <a:pt x="810950" y="617467"/>
                  </a:cubicBezTo>
                  <a:cubicBezTo>
                    <a:pt x="810950" y="605084"/>
                    <a:pt x="811902" y="592702"/>
                    <a:pt x="812855" y="580319"/>
                  </a:cubicBezTo>
                  <a:cubicBezTo>
                    <a:pt x="813807" y="571747"/>
                    <a:pt x="815712" y="564127"/>
                    <a:pt x="816665" y="556507"/>
                  </a:cubicBezTo>
                  <a:cubicBezTo>
                    <a:pt x="818570" y="555554"/>
                    <a:pt x="819522" y="555554"/>
                    <a:pt x="821427" y="554602"/>
                  </a:cubicBezTo>
                  <a:cubicBezTo>
                    <a:pt x="832857" y="567937"/>
                    <a:pt x="844287" y="581272"/>
                    <a:pt x="856670" y="594607"/>
                  </a:cubicBezTo>
                  <a:cubicBezTo>
                    <a:pt x="872862" y="613657"/>
                    <a:pt x="887150" y="635564"/>
                    <a:pt x="913820" y="638422"/>
                  </a:cubicBezTo>
                  <a:cubicBezTo>
                    <a:pt x="942395" y="642232"/>
                    <a:pt x="956682" y="661282"/>
                    <a:pt x="974780" y="679379"/>
                  </a:cubicBezTo>
                  <a:cubicBezTo>
                    <a:pt x="981447" y="686047"/>
                    <a:pt x="984305" y="689857"/>
                    <a:pt x="973827" y="696524"/>
                  </a:cubicBezTo>
                  <a:cubicBezTo>
                    <a:pt x="964302" y="702239"/>
                    <a:pt x="956682" y="711764"/>
                    <a:pt x="950015" y="721289"/>
                  </a:cubicBezTo>
                  <a:cubicBezTo>
                    <a:pt x="931917" y="746054"/>
                    <a:pt x="914772" y="770819"/>
                    <a:pt x="899532" y="797489"/>
                  </a:cubicBezTo>
                  <a:cubicBezTo>
                    <a:pt x="910010" y="785107"/>
                    <a:pt x="920487" y="772724"/>
                    <a:pt x="930012" y="759389"/>
                  </a:cubicBezTo>
                  <a:cubicBezTo>
                    <a:pt x="935727" y="751769"/>
                    <a:pt x="939537" y="749864"/>
                    <a:pt x="945252" y="759389"/>
                  </a:cubicBezTo>
                  <a:cubicBezTo>
                    <a:pt x="952872" y="771772"/>
                    <a:pt x="961445" y="784154"/>
                    <a:pt x="954777" y="800347"/>
                  </a:cubicBezTo>
                  <a:cubicBezTo>
                    <a:pt x="913820" y="910837"/>
                    <a:pt x="909057" y="1026089"/>
                    <a:pt x="910962" y="1142294"/>
                  </a:cubicBezTo>
                  <a:cubicBezTo>
                    <a:pt x="913820" y="1260404"/>
                    <a:pt x="913820" y="1377562"/>
                    <a:pt x="917630" y="1495672"/>
                  </a:cubicBezTo>
                  <a:cubicBezTo>
                    <a:pt x="920487" y="1589017"/>
                    <a:pt x="924297" y="1683314"/>
                    <a:pt x="929060" y="1776659"/>
                  </a:cubicBezTo>
                  <a:cubicBezTo>
                    <a:pt x="929060" y="1785232"/>
                    <a:pt x="932870" y="1796662"/>
                    <a:pt x="938585" y="1802377"/>
                  </a:cubicBezTo>
                  <a:cubicBezTo>
                    <a:pt x="967160" y="1833809"/>
                    <a:pt x="996687" y="1865242"/>
                    <a:pt x="1026215" y="1895722"/>
                  </a:cubicBezTo>
                  <a:cubicBezTo>
                    <a:pt x="1030025" y="1899532"/>
                    <a:pt x="1033835" y="1903342"/>
                    <a:pt x="1036692" y="1909057"/>
                  </a:cubicBezTo>
                  <a:cubicBezTo>
                    <a:pt x="983352" y="1909057"/>
                    <a:pt x="935727" y="1897627"/>
                    <a:pt x="889055" y="1877624"/>
                  </a:cubicBezTo>
                  <a:close/>
                  <a:moveTo>
                    <a:pt x="1279580" y="1673789"/>
                  </a:moveTo>
                  <a:cubicBezTo>
                    <a:pt x="1278627" y="1698554"/>
                    <a:pt x="1274817" y="1723319"/>
                    <a:pt x="1275770" y="1747132"/>
                  </a:cubicBezTo>
                  <a:cubicBezTo>
                    <a:pt x="1275770" y="1771897"/>
                    <a:pt x="1267197" y="1791899"/>
                    <a:pt x="1250052" y="1809044"/>
                  </a:cubicBezTo>
                  <a:cubicBezTo>
                    <a:pt x="1229097" y="1829047"/>
                    <a:pt x="1208142" y="1850002"/>
                    <a:pt x="1188140" y="1870004"/>
                  </a:cubicBezTo>
                  <a:cubicBezTo>
                    <a:pt x="1177662" y="1880482"/>
                    <a:pt x="1170042" y="1891912"/>
                    <a:pt x="1170042" y="1907152"/>
                  </a:cubicBezTo>
                  <a:cubicBezTo>
                    <a:pt x="1170042" y="1911914"/>
                    <a:pt x="1165280" y="1917629"/>
                    <a:pt x="1160517" y="1919534"/>
                  </a:cubicBezTo>
                  <a:cubicBezTo>
                    <a:pt x="1154802" y="1922392"/>
                    <a:pt x="1148135" y="1925249"/>
                    <a:pt x="1142420" y="1924297"/>
                  </a:cubicBezTo>
                  <a:cubicBezTo>
                    <a:pt x="1110987" y="1922392"/>
                    <a:pt x="1079555" y="1919534"/>
                    <a:pt x="1045265" y="1916677"/>
                  </a:cubicBezTo>
                  <a:cubicBezTo>
                    <a:pt x="1049075" y="1910009"/>
                    <a:pt x="1050980" y="1905247"/>
                    <a:pt x="1053837" y="1901437"/>
                  </a:cubicBezTo>
                  <a:cubicBezTo>
                    <a:pt x="1079555" y="1868099"/>
                    <a:pt x="1106225" y="1835714"/>
                    <a:pt x="1132895" y="1803329"/>
                  </a:cubicBezTo>
                  <a:cubicBezTo>
                    <a:pt x="1140515" y="1793804"/>
                    <a:pt x="1144325" y="1784279"/>
                    <a:pt x="1143372" y="1770944"/>
                  </a:cubicBezTo>
                  <a:cubicBezTo>
                    <a:pt x="1141467" y="1735702"/>
                    <a:pt x="1139562" y="1701412"/>
                    <a:pt x="1137657" y="1666169"/>
                  </a:cubicBezTo>
                  <a:cubicBezTo>
                    <a:pt x="1134800" y="1612829"/>
                    <a:pt x="1133847" y="1558537"/>
                    <a:pt x="1130037" y="1505197"/>
                  </a:cubicBezTo>
                  <a:cubicBezTo>
                    <a:pt x="1126227" y="1435664"/>
                    <a:pt x="1121465" y="1366132"/>
                    <a:pt x="1115750" y="1296599"/>
                  </a:cubicBezTo>
                  <a:cubicBezTo>
                    <a:pt x="1110035" y="1228019"/>
                    <a:pt x="1103367" y="1160392"/>
                    <a:pt x="1094795" y="1091812"/>
                  </a:cubicBezTo>
                  <a:cubicBezTo>
                    <a:pt x="1084317" y="1006087"/>
                    <a:pt x="1071935" y="920362"/>
                    <a:pt x="1037645" y="839399"/>
                  </a:cubicBezTo>
                  <a:cubicBezTo>
                    <a:pt x="1029072" y="820349"/>
                    <a:pt x="1024310" y="800347"/>
                    <a:pt x="1019547" y="780344"/>
                  </a:cubicBezTo>
                  <a:cubicBezTo>
                    <a:pt x="1018595" y="774629"/>
                    <a:pt x="1020500" y="767009"/>
                    <a:pt x="1024310" y="761294"/>
                  </a:cubicBezTo>
                  <a:cubicBezTo>
                    <a:pt x="1028120" y="755579"/>
                    <a:pt x="1034787" y="751769"/>
                    <a:pt x="1042407" y="744149"/>
                  </a:cubicBezTo>
                  <a:cubicBezTo>
                    <a:pt x="1051932" y="766057"/>
                    <a:pt x="1060505" y="785107"/>
                    <a:pt x="1069077" y="806062"/>
                  </a:cubicBezTo>
                  <a:cubicBezTo>
                    <a:pt x="1065267" y="773677"/>
                    <a:pt x="1037645" y="721289"/>
                    <a:pt x="1014785" y="699382"/>
                  </a:cubicBezTo>
                  <a:cubicBezTo>
                    <a:pt x="1003355" y="688904"/>
                    <a:pt x="1003355" y="687952"/>
                    <a:pt x="1015737" y="677474"/>
                  </a:cubicBezTo>
                  <a:cubicBezTo>
                    <a:pt x="1033835" y="662234"/>
                    <a:pt x="1051932" y="647947"/>
                    <a:pt x="1068125" y="631754"/>
                  </a:cubicBezTo>
                  <a:cubicBezTo>
                    <a:pt x="1084317" y="615562"/>
                    <a:pt x="1095747" y="596512"/>
                    <a:pt x="1096700" y="571747"/>
                  </a:cubicBezTo>
                  <a:cubicBezTo>
                    <a:pt x="1096700" y="565079"/>
                    <a:pt x="1099557" y="559364"/>
                    <a:pt x="1102415" y="552697"/>
                  </a:cubicBezTo>
                  <a:cubicBezTo>
                    <a:pt x="1111940" y="569842"/>
                    <a:pt x="1122417" y="586987"/>
                    <a:pt x="1120512" y="606989"/>
                  </a:cubicBezTo>
                  <a:cubicBezTo>
                    <a:pt x="1116702" y="651757"/>
                    <a:pt x="1111940" y="697477"/>
                    <a:pt x="1107177" y="742244"/>
                  </a:cubicBezTo>
                  <a:cubicBezTo>
                    <a:pt x="1106225" y="748912"/>
                    <a:pt x="1105272" y="754627"/>
                    <a:pt x="1108130" y="761294"/>
                  </a:cubicBezTo>
                  <a:cubicBezTo>
                    <a:pt x="1114797" y="714622"/>
                    <a:pt x="1120512" y="667949"/>
                    <a:pt x="1127180" y="621277"/>
                  </a:cubicBezTo>
                  <a:cubicBezTo>
                    <a:pt x="1150992" y="690809"/>
                    <a:pt x="1176710" y="758437"/>
                    <a:pt x="1187187" y="829874"/>
                  </a:cubicBezTo>
                  <a:cubicBezTo>
                    <a:pt x="1194807" y="886072"/>
                    <a:pt x="1212905" y="939412"/>
                    <a:pt x="1228145" y="993704"/>
                  </a:cubicBezTo>
                  <a:cubicBezTo>
                    <a:pt x="1240527" y="1037519"/>
                    <a:pt x="1247195" y="1082287"/>
                    <a:pt x="1246242" y="1128007"/>
                  </a:cubicBezTo>
                  <a:cubicBezTo>
                    <a:pt x="1244337" y="1207064"/>
                    <a:pt x="1252910" y="1285169"/>
                    <a:pt x="1270055" y="1363274"/>
                  </a:cubicBezTo>
                  <a:cubicBezTo>
                    <a:pt x="1274817" y="1384229"/>
                    <a:pt x="1274817" y="1405184"/>
                    <a:pt x="1276722" y="1427092"/>
                  </a:cubicBezTo>
                  <a:cubicBezTo>
                    <a:pt x="1279580" y="1463287"/>
                    <a:pt x="1284342" y="1499482"/>
                    <a:pt x="1284342" y="1534724"/>
                  </a:cubicBezTo>
                  <a:cubicBezTo>
                    <a:pt x="1284342" y="1581397"/>
                    <a:pt x="1281485" y="1628069"/>
                    <a:pt x="1279580" y="1673789"/>
                  </a:cubicBezTo>
                  <a:close/>
                  <a:moveTo>
                    <a:pt x="1437695" y="1289932"/>
                  </a:moveTo>
                  <a:cubicBezTo>
                    <a:pt x="1439600" y="1289932"/>
                    <a:pt x="1440552" y="1288979"/>
                    <a:pt x="1442457" y="1288979"/>
                  </a:cubicBezTo>
                  <a:cubicBezTo>
                    <a:pt x="1444362" y="1292789"/>
                    <a:pt x="1446267" y="1296599"/>
                    <a:pt x="1447220" y="1300409"/>
                  </a:cubicBezTo>
                  <a:cubicBezTo>
                    <a:pt x="1448172" y="1308982"/>
                    <a:pt x="1448172" y="1318507"/>
                    <a:pt x="1448172" y="1327079"/>
                  </a:cubicBezTo>
                  <a:cubicBezTo>
                    <a:pt x="1446267" y="1352797"/>
                    <a:pt x="1451030" y="1375657"/>
                    <a:pt x="1470080" y="1394707"/>
                  </a:cubicBezTo>
                  <a:cubicBezTo>
                    <a:pt x="1481510" y="1406137"/>
                    <a:pt x="1481510" y="1418519"/>
                    <a:pt x="1476747" y="1433759"/>
                  </a:cubicBezTo>
                  <a:cubicBezTo>
                    <a:pt x="1469127" y="1457572"/>
                    <a:pt x="1453887" y="1476622"/>
                    <a:pt x="1439600" y="1497577"/>
                  </a:cubicBezTo>
                  <a:cubicBezTo>
                    <a:pt x="1431980" y="1428044"/>
                    <a:pt x="1431027" y="1359464"/>
                    <a:pt x="1437695" y="1289932"/>
                  </a:cubicBezTo>
                  <a:close/>
                  <a:moveTo>
                    <a:pt x="1475795" y="1882387"/>
                  </a:moveTo>
                  <a:cubicBezTo>
                    <a:pt x="1468175" y="1887149"/>
                    <a:pt x="1465317" y="1880482"/>
                    <a:pt x="1462460" y="1874767"/>
                  </a:cubicBezTo>
                  <a:cubicBezTo>
                    <a:pt x="1438647" y="1833809"/>
                    <a:pt x="1411977" y="1796662"/>
                    <a:pt x="1371972" y="1769992"/>
                  </a:cubicBezTo>
                  <a:cubicBezTo>
                    <a:pt x="1360542" y="1762372"/>
                    <a:pt x="1348160" y="1756657"/>
                    <a:pt x="1336730" y="1750942"/>
                  </a:cubicBezTo>
                  <a:cubicBezTo>
                    <a:pt x="1331015" y="1748084"/>
                    <a:pt x="1325300" y="1746179"/>
                    <a:pt x="1319585" y="1744274"/>
                  </a:cubicBezTo>
                  <a:cubicBezTo>
                    <a:pt x="1319585" y="1742369"/>
                    <a:pt x="1320537" y="1740464"/>
                    <a:pt x="1320537" y="1738559"/>
                  </a:cubicBezTo>
                  <a:cubicBezTo>
                    <a:pt x="1326252" y="1739512"/>
                    <a:pt x="1331967" y="1738559"/>
                    <a:pt x="1337682" y="1740464"/>
                  </a:cubicBezTo>
                  <a:cubicBezTo>
                    <a:pt x="1367210" y="1749989"/>
                    <a:pt x="1395785" y="1762372"/>
                    <a:pt x="1416740" y="1788089"/>
                  </a:cubicBezTo>
                  <a:cubicBezTo>
                    <a:pt x="1434837" y="1809997"/>
                    <a:pt x="1454840" y="1831904"/>
                    <a:pt x="1473890" y="1853812"/>
                  </a:cubicBezTo>
                  <a:cubicBezTo>
                    <a:pt x="1476747" y="1857622"/>
                    <a:pt x="1478652" y="1861432"/>
                    <a:pt x="1480557" y="1865242"/>
                  </a:cubicBezTo>
                  <a:cubicBezTo>
                    <a:pt x="1483415" y="1872862"/>
                    <a:pt x="1482462" y="1878577"/>
                    <a:pt x="1475795" y="1882387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Graphic 12">
              <a:extLst>
                <a:ext uri="{FF2B5EF4-FFF2-40B4-BE49-F238E27FC236}">
                  <a16:creationId xmlns:a16="http://schemas.microsoft.com/office/drawing/2014/main" id="{9951EF00-7826-C37A-6B4D-888C9C9EAE3C}"/>
                </a:ext>
              </a:extLst>
            </p:cNvPr>
            <p:cNvSpPr/>
            <p:nvPr/>
          </p:nvSpPr>
          <p:spPr>
            <a:xfrm flipH="1">
              <a:off x="4582870" y="3429000"/>
              <a:ext cx="1361662" cy="3213276"/>
            </a:xfrm>
            <a:custGeom>
              <a:avLst/>
              <a:gdLst>
                <a:gd name="connsiteX0" fmla="*/ 10001 w 1809750"/>
                <a:gd name="connsiteY0" fmla="*/ 4380249 h 4467225"/>
                <a:gd name="connsiteX1" fmla="*/ 33814 w 1809750"/>
                <a:gd name="connsiteY1" fmla="*/ 4357389 h 4467225"/>
                <a:gd name="connsiteX2" fmla="*/ 68104 w 1809750"/>
                <a:gd name="connsiteY2" fmla="*/ 4343101 h 4467225"/>
                <a:gd name="connsiteX3" fmla="*/ 128111 w 1809750"/>
                <a:gd name="connsiteY3" fmla="*/ 4262139 h 4467225"/>
                <a:gd name="connsiteX4" fmla="*/ 157639 w 1809750"/>
                <a:gd name="connsiteY4" fmla="*/ 4100214 h 4467225"/>
                <a:gd name="connsiteX5" fmla="*/ 220504 w 1809750"/>
                <a:gd name="connsiteY5" fmla="*/ 3863994 h 4467225"/>
                <a:gd name="connsiteX6" fmla="*/ 242411 w 1809750"/>
                <a:gd name="connsiteY6" fmla="*/ 3805891 h 4467225"/>
                <a:gd name="connsiteX7" fmla="*/ 268129 w 1809750"/>
                <a:gd name="connsiteY7" fmla="*/ 3699211 h 4467225"/>
                <a:gd name="connsiteX8" fmla="*/ 328136 w 1809750"/>
                <a:gd name="connsiteY8" fmla="*/ 3422034 h 4467225"/>
                <a:gd name="connsiteX9" fmla="*/ 327184 w 1809750"/>
                <a:gd name="connsiteY9" fmla="*/ 3396316 h 4467225"/>
                <a:gd name="connsiteX10" fmla="*/ 328136 w 1809750"/>
                <a:gd name="connsiteY10" fmla="*/ 3382029 h 4467225"/>
                <a:gd name="connsiteX11" fmla="*/ 370999 w 1809750"/>
                <a:gd name="connsiteY11" fmla="*/ 3260109 h 4467225"/>
                <a:gd name="connsiteX12" fmla="*/ 386239 w 1809750"/>
                <a:gd name="connsiteY12" fmla="*/ 3223914 h 4467225"/>
                <a:gd name="connsiteX13" fmla="*/ 406241 w 1809750"/>
                <a:gd name="connsiteY13" fmla="*/ 3121996 h 4467225"/>
                <a:gd name="connsiteX14" fmla="*/ 423386 w 1809750"/>
                <a:gd name="connsiteY14" fmla="*/ 3035319 h 4467225"/>
                <a:gd name="connsiteX15" fmla="*/ 434816 w 1809750"/>
                <a:gd name="connsiteY15" fmla="*/ 2983884 h 4467225"/>
                <a:gd name="connsiteX16" fmla="*/ 461486 w 1809750"/>
                <a:gd name="connsiteY16" fmla="*/ 2818149 h 4467225"/>
                <a:gd name="connsiteX17" fmla="*/ 471011 w 1809750"/>
                <a:gd name="connsiteY17" fmla="*/ 2784811 h 4467225"/>
                <a:gd name="connsiteX18" fmla="*/ 476726 w 1809750"/>
                <a:gd name="connsiteY18" fmla="*/ 2732424 h 4467225"/>
                <a:gd name="connsiteX19" fmla="*/ 495776 w 1809750"/>
                <a:gd name="connsiteY19" fmla="*/ 2643841 h 4467225"/>
                <a:gd name="connsiteX20" fmla="*/ 503396 w 1809750"/>
                <a:gd name="connsiteY20" fmla="*/ 2624791 h 4467225"/>
                <a:gd name="connsiteX21" fmla="*/ 504349 w 1809750"/>
                <a:gd name="connsiteY21" fmla="*/ 2537161 h 4467225"/>
                <a:gd name="connsiteX22" fmla="*/ 511016 w 1809750"/>
                <a:gd name="connsiteY22" fmla="*/ 2502871 h 4467225"/>
                <a:gd name="connsiteX23" fmla="*/ 538639 w 1809750"/>
                <a:gd name="connsiteY23" fmla="*/ 2290464 h 4467225"/>
                <a:gd name="connsiteX24" fmla="*/ 539591 w 1809750"/>
                <a:gd name="connsiteY24" fmla="*/ 2259984 h 4467225"/>
                <a:gd name="connsiteX25" fmla="*/ 559594 w 1809750"/>
                <a:gd name="connsiteY25" fmla="*/ 2226646 h 4467225"/>
                <a:gd name="connsiteX26" fmla="*/ 558641 w 1809750"/>
                <a:gd name="connsiteY26" fmla="*/ 2183784 h 4467225"/>
                <a:gd name="connsiteX27" fmla="*/ 561499 w 1809750"/>
                <a:gd name="connsiteY27" fmla="*/ 2168544 h 4467225"/>
                <a:gd name="connsiteX28" fmla="*/ 554831 w 1809750"/>
                <a:gd name="connsiteY28" fmla="*/ 2102821 h 4467225"/>
                <a:gd name="connsiteX29" fmla="*/ 529114 w 1809750"/>
                <a:gd name="connsiteY29" fmla="*/ 2085676 h 4467225"/>
                <a:gd name="connsiteX30" fmla="*/ 493871 w 1809750"/>
                <a:gd name="connsiteY30" fmla="*/ 2092344 h 4467225"/>
                <a:gd name="connsiteX31" fmla="*/ 492919 w 1809750"/>
                <a:gd name="connsiteY31" fmla="*/ 2084724 h 4467225"/>
                <a:gd name="connsiteX32" fmla="*/ 520541 w 1809750"/>
                <a:gd name="connsiteY32" fmla="*/ 2079961 h 4467225"/>
                <a:gd name="connsiteX33" fmla="*/ 520541 w 1809750"/>
                <a:gd name="connsiteY33" fmla="*/ 2075199 h 4467225"/>
                <a:gd name="connsiteX34" fmla="*/ 474821 w 1809750"/>
                <a:gd name="connsiteY34" fmla="*/ 2063769 h 4467225"/>
                <a:gd name="connsiteX35" fmla="*/ 488156 w 1809750"/>
                <a:gd name="connsiteY35" fmla="*/ 2009476 h 4467225"/>
                <a:gd name="connsiteX36" fmla="*/ 579596 w 1809750"/>
                <a:gd name="connsiteY36" fmla="*/ 1892319 h 4467225"/>
                <a:gd name="connsiteX37" fmla="*/ 533876 w 1809750"/>
                <a:gd name="connsiteY37" fmla="*/ 1886604 h 4467225"/>
                <a:gd name="connsiteX38" fmla="*/ 513874 w 1809750"/>
                <a:gd name="connsiteY38" fmla="*/ 1897081 h 4467225"/>
                <a:gd name="connsiteX39" fmla="*/ 461486 w 1809750"/>
                <a:gd name="connsiteY39" fmla="*/ 1948516 h 4467225"/>
                <a:gd name="connsiteX40" fmla="*/ 420529 w 1809750"/>
                <a:gd name="connsiteY40" fmla="*/ 2017096 h 4467225"/>
                <a:gd name="connsiteX41" fmla="*/ 432911 w 1809750"/>
                <a:gd name="connsiteY41" fmla="*/ 2049481 h 4467225"/>
                <a:gd name="connsiteX42" fmla="*/ 444341 w 1809750"/>
                <a:gd name="connsiteY42" fmla="*/ 2054244 h 4467225"/>
                <a:gd name="connsiteX43" fmla="*/ 410051 w 1809750"/>
                <a:gd name="connsiteY43" fmla="*/ 2059959 h 4467225"/>
                <a:gd name="connsiteX44" fmla="*/ 412909 w 1809750"/>
                <a:gd name="connsiteY44" fmla="*/ 2079961 h 4467225"/>
                <a:gd name="connsiteX45" fmla="*/ 409099 w 1809750"/>
                <a:gd name="connsiteY45" fmla="*/ 2084724 h 4467225"/>
                <a:gd name="connsiteX46" fmla="*/ 387191 w 1809750"/>
                <a:gd name="connsiteY46" fmla="*/ 2069484 h 4467225"/>
                <a:gd name="connsiteX47" fmla="*/ 366236 w 1809750"/>
                <a:gd name="connsiteY47" fmla="*/ 2029479 h 4467225"/>
                <a:gd name="connsiteX48" fmla="*/ 348139 w 1809750"/>
                <a:gd name="connsiteY48" fmla="*/ 2004714 h 4467225"/>
                <a:gd name="connsiteX49" fmla="*/ 322421 w 1809750"/>
                <a:gd name="connsiteY49" fmla="*/ 1957089 h 4467225"/>
                <a:gd name="connsiteX50" fmla="*/ 289084 w 1809750"/>
                <a:gd name="connsiteY50" fmla="*/ 1910416 h 4467225"/>
                <a:gd name="connsiteX51" fmla="*/ 259556 w 1809750"/>
                <a:gd name="connsiteY51" fmla="*/ 1877079 h 4467225"/>
                <a:gd name="connsiteX52" fmla="*/ 264319 w 1809750"/>
                <a:gd name="connsiteY52" fmla="*/ 1872316 h 4467225"/>
                <a:gd name="connsiteX53" fmla="*/ 278606 w 1809750"/>
                <a:gd name="connsiteY53" fmla="*/ 1881841 h 4467225"/>
                <a:gd name="connsiteX54" fmla="*/ 149066 w 1809750"/>
                <a:gd name="connsiteY54" fmla="*/ 1581804 h 4467225"/>
                <a:gd name="connsiteX55" fmla="*/ 109061 w 1809750"/>
                <a:gd name="connsiteY55" fmla="*/ 1461789 h 4467225"/>
                <a:gd name="connsiteX56" fmla="*/ 106204 w 1809750"/>
                <a:gd name="connsiteY56" fmla="*/ 1429404 h 4467225"/>
                <a:gd name="connsiteX57" fmla="*/ 111919 w 1809750"/>
                <a:gd name="connsiteY57" fmla="*/ 1353204 h 4467225"/>
                <a:gd name="connsiteX58" fmla="*/ 133826 w 1809750"/>
                <a:gd name="connsiteY58" fmla="*/ 1303674 h 4467225"/>
                <a:gd name="connsiteX59" fmla="*/ 206216 w 1809750"/>
                <a:gd name="connsiteY59" fmla="*/ 1160799 h 4467225"/>
                <a:gd name="connsiteX60" fmla="*/ 220504 w 1809750"/>
                <a:gd name="connsiteY60" fmla="*/ 1133176 h 4467225"/>
                <a:gd name="connsiteX61" fmla="*/ 246221 w 1809750"/>
                <a:gd name="connsiteY61" fmla="*/ 1089361 h 4467225"/>
                <a:gd name="connsiteX62" fmla="*/ 299561 w 1809750"/>
                <a:gd name="connsiteY62" fmla="*/ 986491 h 4467225"/>
                <a:gd name="connsiteX63" fmla="*/ 347186 w 1809750"/>
                <a:gd name="connsiteY63" fmla="*/ 891241 h 4467225"/>
                <a:gd name="connsiteX64" fmla="*/ 365284 w 1809750"/>
                <a:gd name="connsiteY64" fmla="*/ 840759 h 4467225"/>
                <a:gd name="connsiteX65" fmla="*/ 372904 w 1809750"/>
                <a:gd name="connsiteY65" fmla="*/ 817899 h 4467225"/>
                <a:gd name="connsiteX66" fmla="*/ 407194 w 1809750"/>
                <a:gd name="connsiteY66" fmla="*/ 750271 h 4467225"/>
                <a:gd name="connsiteX67" fmla="*/ 456724 w 1809750"/>
                <a:gd name="connsiteY67" fmla="*/ 719791 h 4467225"/>
                <a:gd name="connsiteX68" fmla="*/ 571024 w 1809750"/>
                <a:gd name="connsiteY68" fmla="*/ 684549 h 4467225"/>
                <a:gd name="connsiteX69" fmla="*/ 671036 w 1809750"/>
                <a:gd name="connsiteY69" fmla="*/ 632161 h 4467225"/>
                <a:gd name="connsiteX70" fmla="*/ 683419 w 1809750"/>
                <a:gd name="connsiteY70" fmla="*/ 614064 h 4467225"/>
                <a:gd name="connsiteX71" fmla="*/ 693896 w 1809750"/>
                <a:gd name="connsiteY71" fmla="*/ 548341 h 4467225"/>
                <a:gd name="connsiteX72" fmla="*/ 699611 w 1809750"/>
                <a:gd name="connsiteY72" fmla="*/ 438804 h 4467225"/>
                <a:gd name="connsiteX73" fmla="*/ 694849 w 1809750"/>
                <a:gd name="connsiteY73" fmla="*/ 383559 h 4467225"/>
                <a:gd name="connsiteX74" fmla="*/ 717709 w 1809750"/>
                <a:gd name="connsiteY74" fmla="*/ 281641 h 4467225"/>
                <a:gd name="connsiteX75" fmla="*/ 747236 w 1809750"/>
                <a:gd name="connsiteY75" fmla="*/ 187344 h 4467225"/>
                <a:gd name="connsiteX76" fmla="*/ 762476 w 1809750"/>
                <a:gd name="connsiteY76" fmla="*/ 163531 h 4467225"/>
                <a:gd name="connsiteX77" fmla="*/ 824389 w 1809750"/>
                <a:gd name="connsiteY77" fmla="*/ 91141 h 4467225"/>
                <a:gd name="connsiteX78" fmla="*/ 857726 w 1809750"/>
                <a:gd name="connsiteY78" fmla="*/ 42564 h 4467225"/>
                <a:gd name="connsiteX79" fmla="*/ 879634 w 1809750"/>
                <a:gd name="connsiteY79" fmla="*/ 35896 h 4467225"/>
                <a:gd name="connsiteX80" fmla="*/ 904399 w 1809750"/>
                <a:gd name="connsiteY80" fmla="*/ 30181 h 4467225"/>
                <a:gd name="connsiteX81" fmla="*/ 982504 w 1809750"/>
                <a:gd name="connsiteY81" fmla="*/ 11131 h 4467225"/>
                <a:gd name="connsiteX82" fmla="*/ 1059656 w 1809750"/>
                <a:gd name="connsiteY82" fmla="*/ 31134 h 4467225"/>
                <a:gd name="connsiteX83" fmla="*/ 1208246 w 1809750"/>
                <a:gd name="connsiteY83" fmla="*/ 231159 h 4467225"/>
                <a:gd name="connsiteX84" fmla="*/ 1225391 w 1809750"/>
                <a:gd name="connsiteY84" fmla="*/ 466426 h 4467225"/>
                <a:gd name="connsiteX85" fmla="*/ 1224439 w 1809750"/>
                <a:gd name="connsiteY85" fmla="*/ 476904 h 4467225"/>
                <a:gd name="connsiteX86" fmla="*/ 1233011 w 1809750"/>
                <a:gd name="connsiteY86" fmla="*/ 670261 h 4467225"/>
                <a:gd name="connsiteX87" fmla="*/ 1278731 w 1809750"/>
                <a:gd name="connsiteY87" fmla="*/ 721696 h 4467225"/>
                <a:gd name="connsiteX88" fmla="*/ 1348264 w 1809750"/>
                <a:gd name="connsiteY88" fmla="*/ 732174 h 4467225"/>
                <a:gd name="connsiteX89" fmla="*/ 1381601 w 1809750"/>
                <a:gd name="connsiteY89" fmla="*/ 755986 h 4467225"/>
                <a:gd name="connsiteX90" fmla="*/ 1409224 w 1809750"/>
                <a:gd name="connsiteY90" fmla="*/ 801706 h 4467225"/>
                <a:gd name="connsiteX91" fmla="*/ 1417796 w 1809750"/>
                <a:gd name="connsiteY91" fmla="*/ 820756 h 4467225"/>
                <a:gd name="connsiteX92" fmla="*/ 1447324 w 1809750"/>
                <a:gd name="connsiteY92" fmla="*/ 879811 h 4467225"/>
                <a:gd name="connsiteX93" fmla="*/ 1549241 w 1809750"/>
                <a:gd name="connsiteY93" fmla="*/ 1010304 h 4467225"/>
                <a:gd name="connsiteX94" fmla="*/ 1579721 w 1809750"/>
                <a:gd name="connsiteY94" fmla="*/ 1043641 h 4467225"/>
                <a:gd name="connsiteX95" fmla="*/ 1634014 w 1809750"/>
                <a:gd name="connsiteY95" fmla="*/ 1114126 h 4467225"/>
                <a:gd name="connsiteX96" fmla="*/ 1742599 w 1809750"/>
                <a:gd name="connsiteY96" fmla="*/ 1255096 h 4467225"/>
                <a:gd name="connsiteX97" fmla="*/ 1774031 w 1809750"/>
                <a:gd name="connsiteY97" fmla="*/ 1312246 h 4467225"/>
                <a:gd name="connsiteX98" fmla="*/ 1797844 w 1809750"/>
                <a:gd name="connsiteY98" fmla="*/ 1354156 h 4467225"/>
                <a:gd name="connsiteX99" fmla="*/ 1806416 w 1809750"/>
                <a:gd name="connsiteY99" fmla="*/ 1372254 h 4467225"/>
                <a:gd name="connsiteX100" fmla="*/ 1801654 w 1809750"/>
                <a:gd name="connsiteY100" fmla="*/ 1457026 h 4467225"/>
                <a:gd name="connsiteX101" fmla="*/ 1762601 w 1809750"/>
                <a:gd name="connsiteY101" fmla="*/ 1607521 h 4467225"/>
                <a:gd name="connsiteX102" fmla="*/ 1740694 w 1809750"/>
                <a:gd name="connsiteY102" fmla="*/ 1665624 h 4467225"/>
                <a:gd name="connsiteX103" fmla="*/ 1700689 w 1809750"/>
                <a:gd name="connsiteY103" fmla="*/ 1787544 h 4467225"/>
                <a:gd name="connsiteX104" fmla="*/ 1698784 w 1809750"/>
                <a:gd name="connsiteY104" fmla="*/ 1793259 h 4467225"/>
                <a:gd name="connsiteX105" fmla="*/ 1686401 w 1809750"/>
                <a:gd name="connsiteY105" fmla="*/ 1869459 h 4467225"/>
                <a:gd name="connsiteX106" fmla="*/ 1653064 w 1809750"/>
                <a:gd name="connsiteY106" fmla="*/ 1898034 h 4467225"/>
                <a:gd name="connsiteX107" fmla="*/ 1609249 w 1809750"/>
                <a:gd name="connsiteY107" fmla="*/ 2004714 h 4467225"/>
                <a:gd name="connsiteX108" fmla="*/ 1568291 w 1809750"/>
                <a:gd name="connsiteY108" fmla="*/ 2011381 h 4467225"/>
                <a:gd name="connsiteX109" fmla="*/ 1535906 w 1809750"/>
                <a:gd name="connsiteY109" fmla="*/ 1998046 h 4467225"/>
                <a:gd name="connsiteX110" fmla="*/ 1582579 w 1809750"/>
                <a:gd name="connsiteY110" fmla="*/ 1964709 h 4467225"/>
                <a:gd name="connsiteX111" fmla="*/ 1499711 w 1809750"/>
                <a:gd name="connsiteY111" fmla="*/ 1878984 h 4467225"/>
                <a:gd name="connsiteX112" fmla="*/ 1486376 w 1809750"/>
                <a:gd name="connsiteY112" fmla="*/ 1865649 h 4467225"/>
                <a:gd name="connsiteX113" fmla="*/ 1426369 w 1809750"/>
                <a:gd name="connsiteY113" fmla="*/ 1834216 h 4467225"/>
                <a:gd name="connsiteX114" fmla="*/ 1479709 w 1809750"/>
                <a:gd name="connsiteY114" fmla="*/ 1908511 h 4467225"/>
                <a:gd name="connsiteX115" fmla="*/ 1511141 w 1809750"/>
                <a:gd name="connsiteY115" fmla="*/ 1983759 h 4467225"/>
                <a:gd name="connsiteX116" fmla="*/ 1507331 w 1809750"/>
                <a:gd name="connsiteY116" fmla="*/ 2011381 h 4467225"/>
                <a:gd name="connsiteX117" fmla="*/ 1484471 w 1809750"/>
                <a:gd name="connsiteY117" fmla="*/ 2006619 h 4467225"/>
                <a:gd name="connsiteX118" fmla="*/ 1446371 w 1809750"/>
                <a:gd name="connsiteY118" fmla="*/ 2034241 h 4467225"/>
                <a:gd name="connsiteX119" fmla="*/ 1463516 w 1809750"/>
                <a:gd name="connsiteY119" fmla="*/ 2120919 h 4467225"/>
                <a:gd name="connsiteX120" fmla="*/ 1468279 w 1809750"/>
                <a:gd name="connsiteY120" fmla="*/ 2202834 h 4467225"/>
                <a:gd name="connsiteX121" fmla="*/ 1472089 w 1809750"/>
                <a:gd name="connsiteY121" fmla="*/ 2251411 h 4467225"/>
                <a:gd name="connsiteX122" fmla="*/ 1468279 w 1809750"/>
                <a:gd name="connsiteY122" fmla="*/ 2393334 h 4467225"/>
                <a:gd name="connsiteX123" fmla="*/ 1453991 w 1809750"/>
                <a:gd name="connsiteY123" fmla="*/ 2605741 h 4467225"/>
                <a:gd name="connsiteX124" fmla="*/ 1438751 w 1809750"/>
                <a:gd name="connsiteY124" fmla="*/ 2816244 h 4467225"/>
                <a:gd name="connsiteX125" fmla="*/ 1432084 w 1809750"/>
                <a:gd name="connsiteY125" fmla="*/ 2962929 h 4467225"/>
                <a:gd name="connsiteX126" fmla="*/ 1424464 w 1809750"/>
                <a:gd name="connsiteY126" fmla="*/ 3218199 h 4467225"/>
                <a:gd name="connsiteX127" fmla="*/ 1418749 w 1809750"/>
                <a:gd name="connsiteY127" fmla="*/ 3379171 h 4467225"/>
                <a:gd name="connsiteX128" fmla="*/ 1428274 w 1809750"/>
                <a:gd name="connsiteY128" fmla="*/ 3838276 h 4467225"/>
                <a:gd name="connsiteX129" fmla="*/ 1414939 w 1809750"/>
                <a:gd name="connsiteY129" fmla="*/ 4017346 h 4467225"/>
                <a:gd name="connsiteX130" fmla="*/ 1406366 w 1809750"/>
                <a:gd name="connsiteY130" fmla="*/ 4130694 h 4467225"/>
                <a:gd name="connsiteX131" fmla="*/ 1394936 w 1809750"/>
                <a:gd name="connsiteY131" fmla="*/ 4244041 h 4467225"/>
                <a:gd name="connsiteX132" fmla="*/ 1393031 w 1809750"/>
                <a:gd name="connsiteY132" fmla="*/ 4272616 h 4467225"/>
                <a:gd name="connsiteX133" fmla="*/ 1384459 w 1809750"/>
                <a:gd name="connsiteY133" fmla="*/ 4389774 h 4467225"/>
                <a:gd name="connsiteX134" fmla="*/ 1368266 w 1809750"/>
                <a:gd name="connsiteY134" fmla="*/ 4402156 h 4467225"/>
                <a:gd name="connsiteX135" fmla="*/ 1309211 w 1809750"/>
                <a:gd name="connsiteY135" fmla="*/ 4403109 h 4467225"/>
                <a:gd name="connsiteX136" fmla="*/ 1240631 w 1809750"/>
                <a:gd name="connsiteY136" fmla="*/ 4461211 h 4467225"/>
                <a:gd name="connsiteX137" fmla="*/ 1121569 w 1809750"/>
                <a:gd name="connsiteY137" fmla="*/ 4468831 h 4467225"/>
                <a:gd name="connsiteX138" fmla="*/ 1091089 w 1809750"/>
                <a:gd name="connsiteY138" fmla="*/ 4445971 h 4467225"/>
                <a:gd name="connsiteX139" fmla="*/ 1068229 w 1809750"/>
                <a:gd name="connsiteY139" fmla="*/ 4360246 h 4467225"/>
                <a:gd name="connsiteX140" fmla="*/ 1052989 w 1809750"/>
                <a:gd name="connsiteY140" fmla="*/ 4259281 h 4467225"/>
                <a:gd name="connsiteX141" fmla="*/ 1070134 w 1809750"/>
                <a:gd name="connsiteY141" fmla="*/ 4195464 h 4467225"/>
                <a:gd name="connsiteX142" fmla="*/ 1084421 w 1809750"/>
                <a:gd name="connsiteY142" fmla="*/ 4105929 h 4467225"/>
                <a:gd name="connsiteX143" fmla="*/ 1085374 w 1809750"/>
                <a:gd name="connsiteY143" fmla="*/ 3964959 h 4467225"/>
                <a:gd name="connsiteX144" fmla="*/ 1090136 w 1809750"/>
                <a:gd name="connsiteY144" fmla="*/ 3763981 h 4467225"/>
                <a:gd name="connsiteX145" fmla="*/ 1090136 w 1809750"/>
                <a:gd name="connsiteY145" fmla="*/ 3575386 h 4467225"/>
                <a:gd name="connsiteX146" fmla="*/ 1091089 w 1809750"/>
                <a:gd name="connsiteY146" fmla="*/ 3440131 h 4467225"/>
                <a:gd name="connsiteX147" fmla="*/ 1084421 w 1809750"/>
                <a:gd name="connsiteY147" fmla="*/ 3398221 h 4467225"/>
                <a:gd name="connsiteX148" fmla="*/ 1083469 w 1809750"/>
                <a:gd name="connsiteY148" fmla="*/ 3383934 h 4467225"/>
                <a:gd name="connsiteX149" fmla="*/ 1088231 w 1809750"/>
                <a:gd name="connsiteY149" fmla="*/ 3122949 h 4467225"/>
                <a:gd name="connsiteX150" fmla="*/ 1075849 w 1809750"/>
                <a:gd name="connsiteY150" fmla="*/ 2908636 h 4467225"/>
                <a:gd name="connsiteX151" fmla="*/ 1047274 w 1809750"/>
                <a:gd name="connsiteY151" fmla="*/ 2654319 h 4467225"/>
                <a:gd name="connsiteX152" fmla="*/ 1026319 w 1809750"/>
                <a:gd name="connsiteY152" fmla="*/ 2539066 h 4467225"/>
                <a:gd name="connsiteX153" fmla="*/ 1023461 w 1809750"/>
                <a:gd name="connsiteY153" fmla="*/ 2510491 h 4467225"/>
                <a:gd name="connsiteX154" fmla="*/ 1015841 w 1809750"/>
                <a:gd name="connsiteY154" fmla="*/ 2488584 h 4467225"/>
                <a:gd name="connsiteX155" fmla="*/ 1009174 w 1809750"/>
                <a:gd name="connsiteY155" fmla="*/ 2457151 h 4467225"/>
                <a:gd name="connsiteX156" fmla="*/ 1002506 w 1809750"/>
                <a:gd name="connsiteY156" fmla="*/ 2400001 h 4467225"/>
                <a:gd name="connsiteX157" fmla="*/ 977741 w 1809750"/>
                <a:gd name="connsiteY157" fmla="*/ 2420956 h 4467225"/>
                <a:gd name="connsiteX158" fmla="*/ 898684 w 1809750"/>
                <a:gd name="connsiteY158" fmla="*/ 2683846 h 4467225"/>
                <a:gd name="connsiteX159" fmla="*/ 799624 w 1809750"/>
                <a:gd name="connsiteY159" fmla="*/ 3000076 h 4467225"/>
                <a:gd name="connsiteX160" fmla="*/ 741521 w 1809750"/>
                <a:gd name="connsiteY160" fmla="*/ 3304876 h 4467225"/>
                <a:gd name="connsiteX161" fmla="*/ 736759 w 1809750"/>
                <a:gd name="connsiteY161" fmla="*/ 3384886 h 4467225"/>
                <a:gd name="connsiteX162" fmla="*/ 725329 w 1809750"/>
                <a:gd name="connsiteY162" fmla="*/ 3419176 h 4467225"/>
                <a:gd name="connsiteX163" fmla="*/ 705326 w 1809750"/>
                <a:gd name="connsiteY163" fmla="*/ 3529666 h 4467225"/>
                <a:gd name="connsiteX164" fmla="*/ 679609 w 1809750"/>
                <a:gd name="connsiteY164" fmla="*/ 3662064 h 4467225"/>
                <a:gd name="connsiteX165" fmla="*/ 654844 w 1809750"/>
                <a:gd name="connsiteY165" fmla="*/ 3813511 h 4467225"/>
                <a:gd name="connsiteX166" fmla="*/ 628174 w 1809750"/>
                <a:gd name="connsiteY166" fmla="*/ 3989724 h 4467225"/>
                <a:gd name="connsiteX167" fmla="*/ 611981 w 1809750"/>
                <a:gd name="connsiteY167" fmla="*/ 4096404 h 4467225"/>
                <a:gd name="connsiteX168" fmla="*/ 595789 w 1809750"/>
                <a:gd name="connsiteY168" fmla="*/ 4204989 h 4467225"/>
                <a:gd name="connsiteX169" fmla="*/ 572929 w 1809750"/>
                <a:gd name="connsiteY169" fmla="*/ 4360246 h 4467225"/>
                <a:gd name="connsiteX170" fmla="*/ 571976 w 1809750"/>
                <a:gd name="connsiteY170" fmla="*/ 4365961 h 4467225"/>
                <a:gd name="connsiteX171" fmla="*/ 536734 w 1809750"/>
                <a:gd name="connsiteY171" fmla="*/ 4398346 h 4467225"/>
                <a:gd name="connsiteX172" fmla="*/ 410051 w 1809750"/>
                <a:gd name="connsiteY172" fmla="*/ 4390726 h 4467225"/>
                <a:gd name="connsiteX173" fmla="*/ 377666 w 1809750"/>
                <a:gd name="connsiteY173" fmla="*/ 4404061 h 4467225"/>
                <a:gd name="connsiteX174" fmla="*/ 359569 w 1809750"/>
                <a:gd name="connsiteY174" fmla="*/ 4412634 h 4467225"/>
                <a:gd name="connsiteX175" fmla="*/ 343376 w 1809750"/>
                <a:gd name="connsiteY175" fmla="*/ 4397394 h 4467225"/>
                <a:gd name="connsiteX176" fmla="*/ 319564 w 1809750"/>
                <a:gd name="connsiteY176" fmla="*/ 4374534 h 4467225"/>
                <a:gd name="connsiteX177" fmla="*/ 301466 w 1809750"/>
                <a:gd name="connsiteY177" fmla="*/ 4369771 h 4467225"/>
                <a:gd name="connsiteX178" fmla="*/ 276701 w 1809750"/>
                <a:gd name="connsiteY178" fmla="*/ 4385011 h 4467225"/>
                <a:gd name="connsiteX179" fmla="*/ 198596 w 1809750"/>
                <a:gd name="connsiteY179" fmla="*/ 4448829 h 4467225"/>
                <a:gd name="connsiteX180" fmla="*/ 78581 w 1809750"/>
                <a:gd name="connsiteY180" fmla="*/ 4447876 h 4467225"/>
                <a:gd name="connsiteX181" fmla="*/ 7144 w 1809750"/>
                <a:gd name="connsiteY181" fmla="*/ 4419301 h 4467225"/>
                <a:gd name="connsiteX182" fmla="*/ 10001 w 1809750"/>
                <a:gd name="connsiteY182" fmla="*/ 4380249 h 4467225"/>
                <a:gd name="connsiteX183" fmla="*/ 705326 w 1809750"/>
                <a:gd name="connsiteY183" fmla="*/ 762654 h 4467225"/>
                <a:gd name="connsiteX184" fmla="*/ 719614 w 1809750"/>
                <a:gd name="connsiteY184" fmla="*/ 792181 h 4467225"/>
                <a:gd name="connsiteX185" fmla="*/ 739616 w 1809750"/>
                <a:gd name="connsiteY185" fmla="*/ 840759 h 4467225"/>
                <a:gd name="connsiteX186" fmla="*/ 752951 w 1809750"/>
                <a:gd name="connsiteY186" fmla="*/ 867429 h 4467225"/>
                <a:gd name="connsiteX187" fmla="*/ 760571 w 1809750"/>
                <a:gd name="connsiteY187" fmla="*/ 945534 h 4467225"/>
                <a:gd name="connsiteX188" fmla="*/ 775811 w 1809750"/>
                <a:gd name="connsiteY188" fmla="*/ 1109364 h 4467225"/>
                <a:gd name="connsiteX189" fmla="*/ 866299 w 1809750"/>
                <a:gd name="connsiteY189" fmla="*/ 1383684 h 4467225"/>
                <a:gd name="connsiteX190" fmla="*/ 890111 w 1809750"/>
                <a:gd name="connsiteY190" fmla="*/ 1427499 h 4467225"/>
                <a:gd name="connsiteX191" fmla="*/ 914876 w 1809750"/>
                <a:gd name="connsiteY191" fmla="*/ 1369396 h 4467225"/>
                <a:gd name="connsiteX192" fmla="*/ 1006316 w 1809750"/>
                <a:gd name="connsiteY192" fmla="*/ 1135081 h 4467225"/>
                <a:gd name="connsiteX193" fmla="*/ 1058704 w 1809750"/>
                <a:gd name="connsiteY193" fmla="*/ 1014114 h 4467225"/>
                <a:gd name="connsiteX194" fmla="*/ 1060609 w 1809750"/>
                <a:gd name="connsiteY194" fmla="*/ 974109 h 4467225"/>
                <a:gd name="connsiteX195" fmla="*/ 1052989 w 1809750"/>
                <a:gd name="connsiteY195" fmla="*/ 881716 h 4467225"/>
                <a:gd name="connsiteX196" fmla="*/ 1063466 w 1809750"/>
                <a:gd name="connsiteY196" fmla="*/ 863619 h 4467225"/>
                <a:gd name="connsiteX197" fmla="*/ 1126331 w 1809750"/>
                <a:gd name="connsiteY197" fmla="*/ 804564 h 4467225"/>
                <a:gd name="connsiteX198" fmla="*/ 1206341 w 1809750"/>
                <a:gd name="connsiteY198" fmla="*/ 850284 h 4467225"/>
                <a:gd name="connsiteX199" fmla="*/ 1067276 w 1809750"/>
                <a:gd name="connsiteY199" fmla="*/ 633114 h 4467225"/>
                <a:gd name="connsiteX200" fmla="*/ 1049179 w 1809750"/>
                <a:gd name="connsiteY200" fmla="*/ 710266 h 4467225"/>
                <a:gd name="connsiteX201" fmla="*/ 1040606 w 1809750"/>
                <a:gd name="connsiteY201" fmla="*/ 776941 h 4467225"/>
                <a:gd name="connsiteX202" fmla="*/ 1030129 w 1809750"/>
                <a:gd name="connsiteY202" fmla="*/ 814089 h 4467225"/>
                <a:gd name="connsiteX203" fmla="*/ 997744 w 1809750"/>
                <a:gd name="connsiteY203" fmla="*/ 848379 h 4467225"/>
                <a:gd name="connsiteX204" fmla="*/ 904399 w 1809750"/>
                <a:gd name="connsiteY204" fmla="*/ 990301 h 4467225"/>
                <a:gd name="connsiteX205" fmla="*/ 897731 w 1809750"/>
                <a:gd name="connsiteY205" fmla="*/ 993159 h 4467225"/>
                <a:gd name="connsiteX206" fmla="*/ 878681 w 1809750"/>
                <a:gd name="connsiteY206" fmla="*/ 936009 h 4467225"/>
                <a:gd name="connsiteX207" fmla="*/ 818674 w 1809750"/>
                <a:gd name="connsiteY207" fmla="*/ 856951 h 4467225"/>
                <a:gd name="connsiteX208" fmla="*/ 780574 w 1809750"/>
                <a:gd name="connsiteY208" fmla="*/ 843616 h 4467225"/>
                <a:gd name="connsiteX209" fmla="*/ 797719 w 1809750"/>
                <a:gd name="connsiteY209" fmla="*/ 592156 h 4467225"/>
                <a:gd name="connsiteX210" fmla="*/ 634841 w 1809750"/>
                <a:gd name="connsiteY210" fmla="*/ 825519 h 4467225"/>
                <a:gd name="connsiteX211" fmla="*/ 705326 w 1809750"/>
                <a:gd name="connsiteY211" fmla="*/ 762654 h 4467225"/>
                <a:gd name="connsiteX212" fmla="*/ 1273969 w 1809750"/>
                <a:gd name="connsiteY212" fmla="*/ 1329391 h 4467225"/>
                <a:gd name="connsiteX213" fmla="*/ 1280636 w 1809750"/>
                <a:gd name="connsiteY213" fmla="*/ 1357014 h 4467225"/>
                <a:gd name="connsiteX214" fmla="*/ 1294924 w 1809750"/>
                <a:gd name="connsiteY214" fmla="*/ 1423689 h 4467225"/>
                <a:gd name="connsiteX215" fmla="*/ 1315879 w 1809750"/>
                <a:gd name="connsiteY215" fmla="*/ 1556086 h 4467225"/>
                <a:gd name="connsiteX216" fmla="*/ 1337786 w 1809750"/>
                <a:gd name="connsiteY216" fmla="*/ 1669434 h 4467225"/>
                <a:gd name="connsiteX217" fmla="*/ 1370171 w 1809750"/>
                <a:gd name="connsiteY217" fmla="*/ 1777066 h 4467225"/>
                <a:gd name="connsiteX218" fmla="*/ 1441609 w 1809750"/>
                <a:gd name="connsiteY218" fmla="*/ 1820881 h 4467225"/>
                <a:gd name="connsiteX219" fmla="*/ 1473041 w 1809750"/>
                <a:gd name="connsiteY219" fmla="*/ 1796116 h 4467225"/>
                <a:gd name="connsiteX220" fmla="*/ 1516856 w 1809750"/>
                <a:gd name="connsiteY220" fmla="*/ 1700866 h 4467225"/>
                <a:gd name="connsiteX221" fmla="*/ 1537811 w 1809750"/>
                <a:gd name="connsiteY221" fmla="*/ 1671339 h 4467225"/>
                <a:gd name="connsiteX222" fmla="*/ 1547336 w 1809750"/>
                <a:gd name="connsiteY222" fmla="*/ 1614189 h 4467225"/>
                <a:gd name="connsiteX223" fmla="*/ 1568291 w 1809750"/>
                <a:gd name="connsiteY223" fmla="*/ 1573231 h 4467225"/>
                <a:gd name="connsiteX224" fmla="*/ 1575911 w 1809750"/>
                <a:gd name="connsiteY224" fmla="*/ 1558944 h 4467225"/>
                <a:gd name="connsiteX225" fmla="*/ 1582579 w 1809750"/>
                <a:gd name="connsiteY225" fmla="*/ 1450359 h 4467225"/>
                <a:gd name="connsiteX226" fmla="*/ 1577816 w 1809750"/>
                <a:gd name="connsiteY226" fmla="*/ 1436071 h 4467225"/>
                <a:gd name="connsiteX227" fmla="*/ 1470184 w 1809750"/>
                <a:gd name="connsiteY227" fmla="*/ 1317009 h 4467225"/>
                <a:gd name="connsiteX228" fmla="*/ 1383506 w 1809750"/>
                <a:gd name="connsiteY228" fmla="*/ 1220806 h 4467225"/>
                <a:gd name="connsiteX229" fmla="*/ 1353026 w 1809750"/>
                <a:gd name="connsiteY229" fmla="*/ 1221759 h 4467225"/>
                <a:gd name="connsiteX230" fmla="*/ 1280636 w 1809750"/>
                <a:gd name="connsiteY230" fmla="*/ 1315104 h 4467225"/>
                <a:gd name="connsiteX231" fmla="*/ 1273969 w 1809750"/>
                <a:gd name="connsiteY231" fmla="*/ 1329391 h 4467225"/>
                <a:gd name="connsiteX232" fmla="*/ 599599 w 1809750"/>
                <a:gd name="connsiteY232" fmla="*/ 1884699 h 4467225"/>
                <a:gd name="connsiteX233" fmla="*/ 604361 w 1809750"/>
                <a:gd name="connsiteY233" fmla="*/ 1880889 h 4467225"/>
                <a:gd name="connsiteX234" fmla="*/ 596741 w 1809750"/>
                <a:gd name="connsiteY234" fmla="*/ 1858029 h 4467225"/>
                <a:gd name="connsiteX235" fmla="*/ 581501 w 1809750"/>
                <a:gd name="connsiteY235" fmla="*/ 1721821 h 4467225"/>
                <a:gd name="connsiteX236" fmla="*/ 583406 w 1809750"/>
                <a:gd name="connsiteY236" fmla="*/ 1673244 h 4467225"/>
                <a:gd name="connsiteX237" fmla="*/ 558641 w 1809750"/>
                <a:gd name="connsiteY237" fmla="*/ 1591329 h 4467225"/>
                <a:gd name="connsiteX238" fmla="*/ 555784 w 1809750"/>
                <a:gd name="connsiteY238" fmla="*/ 1568469 h 4467225"/>
                <a:gd name="connsiteX239" fmla="*/ 531019 w 1809750"/>
                <a:gd name="connsiteY239" fmla="*/ 1421784 h 4467225"/>
                <a:gd name="connsiteX240" fmla="*/ 503396 w 1809750"/>
                <a:gd name="connsiteY240" fmla="*/ 1333201 h 4467225"/>
                <a:gd name="connsiteX241" fmla="*/ 484346 w 1809750"/>
                <a:gd name="connsiteY241" fmla="*/ 1236046 h 4467225"/>
                <a:gd name="connsiteX242" fmla="*/ 472916 w 1809750"/>
                <a:gd name="connsiteY242" fmla="*/ 1215091 h 4467225"/>
                <a:gd name="connsiteX243" fmla="*/ 451009 w 1809750"/>
                <a:gd name="connsiteY243" fmla="*/ 1228426 h 4467225"/>
                <a:gd name="connsiteX244" fmla="*/ 431959 w 1809750"/>
                <a:gd name="connsiteY244" fmla="*/ 1271289 h 4467225"/>
                <a:gd name="connsiteX245" fmla="*/ 375761 w 1809750"/>
                <a:gd name="connsiteY245" fmla="*/ 1361776 h 4467225"/>
                <a:gd name="connsiteX246" fmla="*/ 330994 w 1809750"/>
                <a:gd name="connsiteY246" fmla="*/ 1464646 h 4467225"/>
                <a:gd name="connsiteX247" fmla="*/ 333851 w 1809750"/>
                <a:gd name="connsiteY247" fmla="*/ 1471314 h 4467225"/>
                <a:gd name="connsiteX248" fmla="*/ 353854 w 1809750"/>
                <a:gd name="connsiteY248" fmla="*/ 1544656 h 4467225"/>
                <a:gd name="connsiteX249" fmla="*/ 361474 w 1809750"/>
                <a:gd name="connsiteY249" fmla="*/ 1568469 h 4467225"/>
                <a:gd name="connsiteX250" fmla="*/ 390049 w 1809750"/>
                <a:gd name="connsiteY250" fmla="*/ 1656099 h 4467225"/>
                <a:gd name="connsiteX251" fmla="*/ 395764 w 1809750"/>
                <a:gd name="connsiteY251" fmla="*/ 1677054 h 4467225"/>
                <a:gd name="connsiteX252" fmla="*/ 474821 w 1809750"/>
                <a:gd name="connsiteY252" fmla="*/ 1826596 h 4467225"/>
                <a:gd name="connsiteX253" fmla="*/ 507206 w 1809750"/>
                <a:gd name="connsiteY253" fmla="*/ 1858029 h 4467225"/>
                <a:gd name="connsiteX254" fmla="*/ 558641 w 1809750"/>
                <a:gd name="connsiteY254" fmla="*/ 1866601 h 4467225"/>
                <a:gd name="connsiteX255" fmla="*/ 573881 w 1809750"/>
                <a:gd name="connsiteY255" fmla="*/ 1872316 h 4467225"/>
                <a:gd name="connsiteX256" fmla="*/ 599599 w 1809750"/>
                <a:gd name="connsiteY256" fmla="*/ 1884699 h 4467225"/>
                <a:gd name="connsiteX257" fmla="*/ 930116 w 1809750"/>
                <a:gd name="connsiteY257" fmla="*/ 1638954 h 4467225"/>
                <a:gd name="connsiteX258" fmla="*/ 905351 w 1809750"/>
                <a:gd name="connsiteY258" fmla="*/ 1617046 h 4467225"/>
                <a:gd name="connsiteX259" fmla="*/ 880586 w 1809750"/>
                <a:gd name="connsiteY259" fmla="*/ 1644669 h 4467225"/>
                <a:gd name="connsiteX260" fmla="*/ 903446 w 1809750"/>
                <a:gd name="connsiteY260" fmla="*/ 1670386 h 4467225"/>
                <a:gd name="connsiteX261" fmla="*/ 930116 w 1809750"/>
                <a:gd name="connsiteY261" fmla="*/ 1638954 h 4467225"/>
                <a:gd name="connsiteX262" fmla="*/ 912019 w 1809750"/>
                <a:gd name="connsiteY262" fmla="*/ 1539894 h 4467225"/>
                <a:gd name="connsiteX263" fmla="*/ 889159 w 1809750"/>
                <a:gd name="connsiteY263" fmla="*/ 1510366 h 4467225"/>
                <a:gd name="connsiteX264" fmla="*/ 871061 w 1809750"/>
                <a:gd name="connsiteY264" fmla="*/ 1535131 h 4467225"/>
                <a:gd name="connsiteX265" fmla="*/ 892969 w 1809750"/>
                <a:gd name="connsiteY265" fmla="*/ 1563706 h 4467225"/>
                <a:gd name="connsiteX266" fmla="*/ 912019 w 1809750"/>
                <a:gd name="connsiteY266" fmla="*/ 1539894 h 4467225"/>
                <a:gd name="connsiteX267" fmla="*/ 918686 w 1809750"/>
                <a:gd name="connsiteY267" fmla="*/ 1769446 h 4467225"/>
                <a:gd name="connsiteX268" fmla="*/ 946309 w 1809750"/>
                <a:gd name="connsiteY268" fmla="*/ 1741824 h 4467225"/>
                <a:gd name="connsiteX269" fmla="*/ 926306 w 1809750"/>
                <a:gd name="connsiteY269" fmla="*/ 1718964 h 4467225"/>
                <a:gd name="connsiteX270" fmla="*/ 897731 w 1809750"/>
                <a:gd name="connsiteY270" fmla="*/ 1738014 h 4467225"/>
                <a:gd name="connsiteX271" fmla="*/ 918686 w 1809750"/>
                <a:gd name="connsiteY271" fmla="*/ 1769446 h 4467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</a:cxnLst>
              <a:rect l="l" t="t" r="r" b="b"/>
              <a:pathLst>
                <a:path w="1809750" h="4467225">
                  <a:moveTo>
                    <a:pt x="10001" y="4380249"/>
                  </a:moveTo>
                  <a:cubicBezTo>
                    <a:pt x="17621" y="4372629"/>
                    <a:pt x="25241" y="4363104"/>
                    <a:pt x="33814" y="4357389"/>
                  </a:cubicBezTo>
                  <a:cubicBezTo>
                    <a:pt x="44291" y="4350721"/>
                    <a:pt x="56674" y="4345959"/>
                    <a:pt x="68104" y="4343101"/>
                  </a:cubicBezTo>
                  <a:cubicBezTo>
                    <a:pt x="112871" y="4333576"/>
                    <a:pt x="125254" y="4304049"/>
                    <a:pt x="128111" y="4262139"/>
                  </a:cubicBezTo>
                  <a:cubicBezTo>
                    <a:pt x="131921" y="4206894"/>
                    <a:pt x="141446" y="4153554"/>
                    <a:pt x="157639" y="4100214"/>
                  </a:cubicBezTo>
                  <a:cubicBezTo>
                    <a:pt x="181451" y="4022109"/>
                    <a:pt x="199549" y="3943051"/>
                    <a:pt x="220504" y="3863994"/>
                  </a:cubicBezTo>
                  <a:cubicBezTo>
                    <a:pt x="226219" y="3843991"/>
                    <a:pt x="236696" y="3825894"/>
                    <a:pt x="242411" y="3805891"/>
                  </a:cubicBezTo>
                  <a:cubicBezTo>
                    <a:pt x="251936" y="3770649"/>
                    <a:pt x="260509" y="3735406"/>
                    <a:pt x="268129" y="3699211"/>
                  </a:cubicBezTo>
                  <a:cubicBezTo>
                    <a:pt x="288131" y="3606819"/>
                    <a:pt x="308134" y="3514426"/>
                    <a:pt x="328136" y="3422034"/>
                  </a:cubicBezTo>
                  <a:cubicBezTo>
                    <a:pt x="330041" y="3413461"/>
                    <a:pt x="328136" y="3404889"/>
                    <a:pt x="327184" y="3396316"/>
                  </a:cubicBezTo>
                  <a:cubicBezTo>
                    <a:pt x="327184" y="3391554"/>
                    <a:pt x="326231" y="3386791"/>
                    <a:pt x="328136" y="3382029"/>
                  </a:cubicBezTo>
                  <a:cubicBezTo>
                    <a:pt x="342424" y="3341071"/>
                    <a:pt x="356711" y="3300114"/>
                    <a:pt x="370999" y="3260109"/>
                  </a:cubicBezTo>
                  <a:cubicBezTo>
                    <a:pt x="375761" y="3247726"/>
                    <a:pt x="379571" y="3235344"/>
                    <a:pt x="386239" y="3223914"/>
                  </a:cubicBezTo>
                  <a:cubicBezTo>
                    <a:pt x="405289" y="3191529"/>
                    <a:pt x="408146" y="3157239"/>
                    <a:pt x="406241" y="3121996"/>
                  </a:cubicBezTo>
                  <a:cubicBezTo>
                    <a:pt x="404336" y="3091516"/>
                    <a:pt x="411956" y="3063894"/>
                    <a:pt x="423386" y="3035319"/>
                  </a:cubicBezTo>
                  <a:cubicBezTo>
                    <a:pt x="430054" y="3019126"/>
                    <a:pt x="431959" y="3001029"/>
                    <a:pt x="434816" y="2983884"/>
                  </a:cubicBezTo>
                  <a:cubicBezTo>
                    <a:pt x="444341" y="2928639"/>
                    <a:pt x="452914" y="2873394"/>
                    <a:pt x="461486" y="2818149"/>
                  </a:cubicBezTo>
                  <a:cubicBezTo>
                    <a:pt x="463391" y="2806719"/>
                    <a:pt x="469106" y="2796241"/>
                    <a:pt x="471011" y="2784811"/>
                  </a:cubicBezTo>
                  <a:cubicBezTo>
                    <a:pt x="473869" y="2767666"/>
                    <a:pt x="476726" y="2749569"/>
                    <a:pt x="476726" y="2732424"/>
                  </a:cubicBezTo>
                  <a:cubicBezTo>
                    <a:pt x="476726" y="2700991"/>
                    <a:pt x="472916" y="2670511"/>
                    <a:pt x="495776" y="2643841"/>
                  </a:cubicBezTo>
                  <a:cubicBezTo>
                    <a:pt x="500539" y="2639079"/>
                    <a:pt x="503396" y="2631459"/>
                    <a:pt x="503396" y="2624791"/>
                  </a:cubicBezTo>
                  <a:cubicBezTo>
                    <a:pt x="504349" y="2595264"/>
                    <a:pt x="503396" y="2566689"/>
                    <a:pt x="504349" y="2537161"/>
                  </a:cubicBezTo>
                  <a:cubicBezTo>
                    <a:pt x="504349" y="2525731"/>
                    <a:pt x="509111" y="2514301"/>
                    <a:pt x="511016" y="2502871"/>
                  </a:cubicBezTo>
                  <a:cubicBezTo>
                    <a:pt x="520541" y="2432386"/>
                    <a:pt x="530066" y="2360949"/>
                    <a:pt x="538639" y="2290464"/>
                  </a:cubicBezTo>
                  <a:cubicBezTo>
                    <a:pt x="539591" y="2279986"/>
                    <a:pt x="539591" y="2269509"/>
                    <a:pt x="539591" y="2259984"/>
                  </a:cubicBezTo>
                  <a:cubicBezTo>
                    <a:pt x="538639" y="2244744"/>
                    <a:pt x="540544" y="2232361"/>
                    <a:pt x="559594" y="2226646"/>
                  </a:cubicBezTo>
                  <a:cubicBezTo>
                    <a:pt x="547211" y="2211406"/>
                    <a:pt x="545306" y="2198071"/>
                    <a:pt x="558641" y="2183784"/>
                  </a:cubicBezTo>
                  <a:cubicBezTo>
                    <a:pt x="561499" y="2180926"/>
                    <a:pt x="562451" y="2173306"/>
                    <a:pt x="561499" y="2168544"/>
                  </a:cubicBezTo>
                  <a:cubicBezTo>
                    <a:pt x="559594" y="2146636"/>
                    <a:pt x="556736" y="2124729"/>
                    <a:pt x="554831" y="2102821"/>
                  </a:cubicBezTo>
                  <a:cubicBezTo>
                    <a:pt x="553879" y="2085676"/>
                    <a:pt x="546259" y="2080914"/>
                    <a:pt x="529114" y="2085676"/>
                  </a:cubicBezTo>
                  <a:cubicBezTo>
                    <a:pt x="517684" y="2088534"/>
                    <a:pt x="505301" y="2089486"/>
                    <a:pt x="493871" y="2092344"/>
                  </a:cubicBezTo>
                  <a:cubicBezTo>
                    <a:pt x="493871" y="2089486"/>
                    <a:pt x="492919" y="2086629"/>
                    <a:pt x="492919" y="2084724"/>
                  </a:cubicBezTo>
                  <a:cubicBezTo>
                    <a:pt x="502444" y="2082819"/>
                    <a:pt x="511016" y="2081866"/>
                    <a:pt x="520541" y="2079961"/>
                  </a:cubicBezTo>
                  <a:cubicBezTo>
                    <a:pt x="520541" y="2078056"/>
                    <a:pt x="520541" y="2077104"/>
                    <a:pt x="520541" y="2075199"/>
                  </a:cubicBezTo>
                  <a:cubicBezTo>
                    <a:pt x="507206" y="2072341"/>
                    <a:pt x="493871" y="2068531"/>
                    <a:pt x="474821" y="2063769"/>
                  </a:cubicBezTo>
                  <a:cubicBezTo>
                    <a:pt x="478631" y="2045671"/>
                    <a:pt x="479584" y="2025669"/>
                    <a:pt x="488156" y="2009476"/>
                  </a:cubicBezTo>
                  <a:cubicBezTo>
                    <a:pt x="511016" y="1964709"/>
                    <a:pt x="541496" y="1926609"/>
                    <a:pt x="579596" y="1892319"/>
                  </a:cubicBezTo>
                  <a:cubicBezTo>
                    <a:pt x="568166" y="1875174"/>
                    <a:pt x="551974" y="1874221"/>
                    <a:pt x="533876" y="1886604"/>
                  </a:cubicBezTo>
                  <a:cubicBezTo>
                    <a:pt x="527209" y="1890414"/>
                    <a:pt x="520541" y="1894224"/>
                    <a:pt x="513874" y="1897081"/>
                  </a:cubicBezTo>
                  <a:cubicBezTo>
                    <a:pt x="489109" y="1906606"/>
                    <a:pt x="471964" y="1922799"/>
                    <a:pt x="461486" y="1948516"/>
                  </a:cubicBezTo>
                  <a:cubicBezTo>
                    <a:pt x="451961" y="1973281"/>
                    <a:pt x="435769" y="1995189"/>
                    <a:pt x="420529" y="2017096"/>
                  </a:cubicBezTo>
                  <a:cubicBezTo>
                    <a:pt x="409099" y="2035194"/>
                    <a:pt x="413861" y="2044719"/>
                    <a:pt x="432911" y="2049481"/>
                  </a:cubicBezTo>
                  <a:cubicBezTo>
                    <a:pt x="434816" y="2050434"/>
                    <a:pt x="437674" y="2051386"/>
                    <a:pt x="444341" y="2054244"/>
                  </a:cubicBezTo>
                  <a:cubicBezTo>
                    <a:pt x="430054" y="2056149"/>
                    <a:pt x="420529" y="2058054"/>
                    <a:pt x="410051" y="2059959"/>
                  </a:cubicBezTo>
                  <a:cubicBezTo>
                    <a:pt x="411004" y="2067579"/>
                    <a:pt x="411956" y="2074246"/>
                    <a:pt x="412909" y="2079961"/>
                  </a:cubicBezTo>
                  <a:cubicBezTo>
                    <a:pt x="411956" y="2081866"/>
                    <a:pt x="410051" y="2082819"/>
                    <a:pt x="409099" y="2084724"/>
                  </a:cubicBezTo>
                  <a:cubicBezTo>
                    <a:pt x="401479" y="2079961"/>
                    <a:pt x="391954" y="2076151"/>
                    <a:pt x="387191" y="2069484"/>
                  </a:cubicBezTo>
                  <a:cubicBezTo>
                    <a:pt x="378619" y="2057101"/>
                    <a:pt x="373856" y="2042814"/>
                    <a:pt x="366236" y="2029479"/>
                  </a:cubicBezTo>
                  <a:cubicBezTo>
                    <a:pt x="361474" y="2020906"/>
                    <a:pt x="355759" y="2011381"/>
                    <a:pt x="348139" y="2004714"/>
                  </a:cubicBezTo>
                  <a:cubicBezTo>
                    <a:pt x="333851" y="1991379"/>
                    <a:pt x="322421" y="1980901"/>
                    <a:pt x="322421" y="1957089"/>
                  </a:cubicBezTo>
                  <a:cubicBezTo>
                    <a:pt x="322421" y="1940896"/>
                    <a:pt x="301466" y="1925656"/>
                    <a:pt x="289084" y="1910416"/>
                  </a:cubicBezTo>
                  <a:cubicBezTo>
                    <a:pt x="279559" y="1898986"/>
                    <a:pt x="270034" y="1887556"/>
                    <a:pt x="259556" y="1877079"/>
                  </a:cubicBezTo>
                  <a:cubicBezTo>
                    <a:pt x="261461" y="1875174"/>
                    <a:pt x="262414" y="1874221"/>
                    <a:pt x="264319" y="1872316"/>
                  </a:cubicBezTo>
                  <a:cubicBezTo>
                    <a:pt x="267176" y="1874221"/>
                    <a:pt x="270986" y="1877079"/>
                    <a:pt x="278606" y="1881841"/>
                  </a:cubicBezTo>
                  <a:cubicBezTo>
                    <a:pt x="219551" y="1784686"/>
                    <a:pt x="189071" y="1680864"/>
                    <a:pt x="149066" y="1581804"/>
                  </a:cubicBezTo>
                  <a:cubicBezTo>
                    <a:pt x="132874" y="1542751"/>
                    <a:pt x="121444" y="1502746"/>
                    <a:pt x="109061" y="1461789"/>
                  </a:cubicBezTo>
                  <a:cubicBezTo>
                    <a:pt x="106204" y="1451311"/>
                    <a:pt x="105251" y="1439881"/>
                    <a:pt x="106204" y="1429404"/>
                  </a:cubicBezTo>
                  <a:cubicBezTo>
                    <a:pt x="107156" y="1403686"/>
                    <a:pt x="107156" y="1377969"/>
                    <a:pt x="111919" y="1353204"/>
                  </a:cubicBezTo>
                  <a:cubicBezTo>
                    <a:pt x="115729" y="1336059"/>
                    <a:pt x="123349" y="1317009"/>
                    <a:pt x="133826" y="1303674"/>
                  </a:cubicBezTo>
                  <a:cubicBezTo>
                    <a:pt x="167164" y="1260811"/>
                    <a:pt x="190024" y="1213186"/>
                    <a:pt x="206216" y="1160799"/>
                  </a:cubicBezTo>
                  <a:cubicBezTo>
                    <a:pt x="209074" y="1151274"/>
                    <a:pt x="214789" y="1141749"/>
                    <a:pt x="220504" y="1133176"/>
                  </a:cubicBezTo>
                  <a:cubicBezTo>
                    <a:pt x="229076" y="1117936"/>
                    <a:pt x="238601" y="1104601"/>
                    <a:pt x="246221" y="1089361"/>
                  </a:cubicBezTo>
                  <a:cubicBezTo>
                    <a:pt x="264319" y="1055071"/>
                    <a:pt x="282416" y="1020781"/>
                    <a:pt x="299561" y="986491"/>
                  </a:cubicBezTo>
                  <a:cubicBezTo>
                    <a:pt x="315754" y="955059"/>
                    <a:pt x="330994" y="922674"/>
                    <a:pt x="347186" y="891241"/>
                  </a:cubicBezTo>
                  <a:cubicBezTo>
                    <a:pt x="355759" y="875049"/>
                    <a:pt x="368141" y="861714"/>
                    <a:pt x="365284" y="840759"/>
                  </a:cubicBezTo>
                  <a:cubicBezTo>
                    <a:pt x="364331" y="834091"/>
                    <a:pt x="369094" y="824566"/>
                    <a:pt x="372904" y="817899"/>
                  </a:cubicBezTo>
                  <a:cubicBezTo>
                    <a:pt x="384334" y="795039"/>
                    <a:pt x="396716" y="773131"/>
                    <a:pt x="407194" y="750271"/>
                  </a:cubicBezTo>
                  <a:cubicBezTo>
                    <a:pt x="416719" y="728364"/>
                    <a:pt x="437674" y="725506"/>
                    <a:pt x="456724" y="719791"/>
                  </a:cubicBezTo>
                  <a:cubicBezTo>
                    <a:pt x="494824" y="708361"/>
                    <a:pt x="534829" y="699789"/>
                    <a:pt x="571024" y="684549"/>
                  </a:cubicBezTo>
                  <a:cubicBezTo>
                    <a:pt x="606266" y="670261"/>
                    <a:pt x="638651" y="650259"/>
                    <a:pt x="671036" y="632161"/>
                  </a:cubicBezTo>
                  <a:cubicBezTo>
                    <a:pt x="676751" y="629304"/>
                    <a:pt x="681514" y="620731"/>
                    <a:pt x="683419" y="614064"/>
                  </a:cubicBezTo>
                  <a:cubicBezTo>
                    <a:pt x="688181" y="592156"/>
                    <a:pt x="691991" y="570249"/>
                    <a:pt x="693896" y="548341"/>
                  </a:cubicBezTo>
                  <a:cubicBezTo>
                    <a:pt x="696754" y="512146"/>
                    <a:pt x="698659" y="474999"/>
                    <a:pt x="699611" y="438804"/>
                  </a:cubicBezTo>
                  <a:cubicBezTo>
                    <a:pt x="699611" y="420706"/>
                    <a:pt x="691991" y="401656"/>
                    <a:pt x="694849" y="383559"/>
                  </a:cubicBezTo>
                  <a:cubicBezTo>
                    <a:pt x="699611" y="349269"/>
                    <a:pt x="708184" y="314979"/>
                    <a:pt x="717709" y="281641"/>
                  </a:cubicBezTo>
                  <a:cubicBezTo>
                    <a:pt x="726281" y="250209"/>
                    <a:pt x="736759" y="218776"/>
                    <a:pt x="747236" y="187344"/>
                  </a:cubicBezTo>
                  <a:cubicBezTo>
                    <a:pt x="750094" y="178771"/>
                    <a:pt x="756761" y="170198"/>
                    <a:pt x="762476" y="163531"/>
                  </a:cubicBezTo>
                  <a:cubicBezTo>
                    <a:pt x="783431" y="138766"/>
                    <a:pt x="804386" y="115906"/>
                    <a:pt x="824389" y="91141"/>
                  </a:cubicBezTo>
                  <a:cubicBezTo>
                    <a:pt x="836771" y="75901"/>
                    <a:pt x="845344" y="57804"/>
                    <a:pt x="857726" y="42564"/>
                  </a:cubicBezTo>
                  <a:cubicBezTo>
                    <a:pt x="861536" y="37801"/>
                    <a:pt x="872014" y="37801"/>
                    <a:pt x="879634" y="35896"/>
                  </a:cubicBezTo>
                  <a:cubicBezTo>
                    <a:pt x="888206" y="33991"/>
                    <a:pt x="899636" y="34943"/>
                    <a:pt x="904399" y="30181"/>
                  </a:cubicBezTo>
                  <a:cubicBezTo>
                    <a:pt x="927259" y="7321"/>
                    <a:pt x="952024" y="2558"/>
                    <a:pt x="982504" y="11131"/>
                  </a:cubicBezTo>
                  <a:cubicBezTo>
                    <a:pt x="1008221" y="18751"/>
                    <a:pt x="1033939" y="16846"/>
                    <a:pt x="1059656" y="31134"/>
                  </a:cubicBezTo>
                  <a:cubicBezTo>
                    <a:pt x="1139666" y="75901"/>
                    <a:pt x="1187291" y="146386"/>
                    <a:pt x="1208246" y="231159"/>
                  </a:cubicBezTo>
                  <a:cubicBezTo>
                    <a:pt x="1227296" y="307359"/>
                    <a:pt x="1229201" y="387369"/>
                    <a:pt x="1225391" y="466426"/>
                  </a:cubicBezTo>
                  <a:cubicBezTo>
                    <a:pt x="1225391" y="470236"/>
                    <a:pt x="1224439" y="473094"/>
                    <a:pt x="1224439" y="476904"/>
                  </a:cubicBezTo>
                  <a:cubicBezTo>
                    <a:pt x="1239679" y="540721"/>
                    <a:pt x="1229201" y="605491"/>
                    <a:pt x="1233011" y="670261"/>
                  </a:cubicBezTo>
                  <a:cubicBezTo>
                    <a:pt x="1234916" y="715029"/>
                    <a:pt x="1238726" y="713124"/>
                    <a:pt x="1278731" y="721696"/>
                  </a:cubicBezTo>
                  <a:cubicBezTo>
                    <a:pt x="1301591" y="726459"/>
                    <a:pt x="1325404" y="725506"/>
                    <a:pt x="1348264" y="732174"/>
                  </a:cubicBezTo>
                  <a:cubicBezTo>
                    <a:pt x="1360646" y="735031"/>
                    <a:pt x="1373029" y="745509"/>
                    <a:pt x="1381601" y="755986"/>
                  </a:cubicBezTo>
                  <a:cubicBezTo>
                    <a:pt x="1393031" y="769321"/>
                    <a:pt x="1400651" y="786466"/>
                    <a:pt x="1409224" y="801706"/>
                  </a:cubicBezTo>
                  <a:cubicBezTo>
                    <a:pt x="1413034" y="807421"/>
                    <a:pt x="1417796" y="814089"/>
                    <a:pt x="1417796" y="820756"/>
                  </a:cubicBezTo>
                  <a:cubicBezTo>
                    <a:pt x="1414939" y="847426"/>
                    <a:pt x="1433036" y="861714"/>
                    <a:pt x="1447324" y="879811"/>
                  </a:cubicBezTo>
                  <a:cubicBezTo>
                    <a:pt x="1481614" y="923626"/>
                    <a:pt x="1514951" y="967441"/>
                    <a:pt x="1549241" y="1010304"/>
                  </a:cubicBezTo>
                  <a:cubicBezTo>
                    <a:pt x="1558766" y="1021734"/>
                    <a:pt x="1570196" y="1032211"/>
                    <a:pt x="1579721" y="1043641"/>
                  </a:cubicBezTo>
                  <a:cubicBezTo>
                    <a:pt x="1598771" y="1066501"/>
                    <a:pt x="1615916" y="1090314"/>
                    <a:pt x="1634014" y="1114126"/>
                  </a:cubicBezTo>
                  <a:cubicBezTo>
                    <a:pt x="1670209" y="1160799"/>
                    <a:pt x="1707356" y="1207471"/>
                    <a:pt x="1742599" y="1255096"/>
                  </a:cubicBezTo>
                  <a:cubicBezTo>
                    <a:pt x="1754981" y="1272241"/>
                    <a:pt x="1763554" y="1293196"/>
                    <a:pt x="1774031" y="1312246"/>
                  </a:cubicBezTo>
                  <a:cubicBezTo>
                    <a:pt x="1781651" y="1326534"/>
                    <a:pt x="1790224" y="1340821"/>
                    <a:pt x="1797844" y="1354156"/>
                  </a:cubicBezTo>
                  <a:cubicBezTo>
                    <a:pt x="1800701" y="1359871"/>
                    <a:pt x="1806416" y="1366539"/>
                    <a:pt x="1806416" y="1372254"/>
                  </a:cubicBezTo>
                  <a:cubicBezTo>
                    <a:pt x="1805464" y="1400829"/>
                    <a:pt x="1807369" y="1429404"/>
                    <a:pt x="1801654" y="1457026"/>
                  </a:cubicBezTo>
                  <a:cubicBezTo>
                    <a:pt x="1791176" y="1507509"/>
                    <a:pt x="1776889" y="1557991"/>
                    <a:pt x="1762601" y="1607521"/>
                  </a:cubicBezTo>
                  <a:cubicBezTo>
                    <a:pt x="1756886" y="1627524"/>
                    <a:pt x="1747361" y="1645621"/>
                    <a:pt x="1740694" y="1665624"/>
                  </a:cubicBezTo>
                  <a:cubicBezTo>
                    <a:pt x="1727359" y="1705629"/>
                    <a:pt x="1714024" y="1746586"/>
                    <a:pt x="1700689" y="1787544"/>
                  </a:cubicBezTo>
                  <a:cubicBezTo>
                    <a:pt x="1699736" y="1789449"/>
                    <a:pt x="1697831" y="1792306"/>
                    <a:pt x="1698784" y="1793259"/>
                  </a:cubicBezTo>
                  <a:cubicBezTo>
                    <a:pt x="1713071" y="1820881"/>
                    <a:pt x="1687354" y="1842789"/>
                    <a:pt x="1686401" y="1869459"/>
                  </a:cubicBezTo>
                  <a:cubicBezTo>
                    <a:pt x="1666399" y="1868506"/>
                    <a:pt x="1658779" y="1881841"/>
                    <a:pt x="1653064" y="1898034"/>
                  </a:cubicBezTo>
                  <a:cubicBezTo>
                    <a:pt x="1639729" y="1934229"/>
                    <a:pt x="1624489" y="1969471"/>
                    <a:pt x="1609249" y="2004714"/>
                  </a:cubicBezTo>
                  <a:cubicBezTo>
                    <a:pt x="1601629" y="2023764"/>
                    <a:pt x="1583531" y="2024716"/>
                    <a:pt x="1568291" y="2011381"/>
                  </a:cubicBezTo>
                  <a:cubicBezTo>
                    <a:pt x="1560671" y="2004714"/>
                    <a:pt x="1548289" y="2002809"/>
                    <a:pt x="1535906" y="1998046"/>
                  </a:cubicBezTo>
                  <a:cubicBezTo>
                    <a:pt x="1550194" y="1987569"/>
                    <a:pt x="1565434" y="1977091"/>
                    <a:pt x="1582579" y="1964709"/>
                  </a:cubicBezTo>
                  <a:cubicBezTo>
                    <a:pt x="1554004" y="1935181"/>
                    <a:pt x="1526381" y="1907559"/>
                    <a:pt x="1499711" y="1878984"/>
                  </a:cubicBezTo>
                  <a:cubicBezTo>
                    <a:pt x="1494949" y="1874221"/>
                    <a:pt x="1491139" y="1870411"/>
                    <a:pt x="1486376" y="1865649"/>
                  </a:cubicBezTo>
                  <a:cubicBezTo>
                    <a:pt x="1463516" y="1838979"/>
                    <a:pt x="1461611" y="1838026"/>
                    <a:pt x="1426369" y="1834216"/>
                  </a:cubicBezTo>
                  <a:cubicBezTo>
                    <a:pt x="1443514" y="1858029"/>
                    <a:pt x="1464469" y="1881841"/>
                    <a:pt x="1479709" y="1908511"/>
                  </a:cubicBezTo>
                  <a:cubicBezTo>
                    <a:pt x="1493044" y="1932324"/>
                    <a:pt x="1502569" y="1958041"/>
                    <a:pt x="1511141" y="1983759"/>
                  </a:cubicBezTo>
                  <a:cubicBezTo>
                    <a:pt x="1513999" y="1991379"/>
                    <a:pt x="1509236" y="2001856"/>
                    <a:pt x="1507331" y="2011381"/>
                  </a:cubicBezTo>
                  <a:cubicBezTo>
                    <a:pt x="1499711" y="2009476"/>
                    <a:pt x="1492091" y="2009476"/>
                    <a:pt x="1484471" y="2006619"/>
                  </a:cubicBezTo>
                  <a:cubicBezTo>
                    <a:pt x="1446371" y="1991379"/>
                    <a:pt x="1442561" y="1993284"/>
                    <a:pt x="1446371" y="2034241"/>
                  </a:cubicBezTo>
                  <a:cubicBezTo>
                    <a:pt x="1449229" y="2063769"/>
                    <a:pt x="1458754" y="2092344"/>
                    <a:pt x="1463516" y="2120919"/>
                  </a:cubicBezTo>
                  <a:cubicBezTo>
                    <a:pt x="1468279" y="2147589"/>
                    <a:pt x="1475899" y="2174259"/>
                    <a:pt x="1468279" y="2202834"/>
                  </a:cubicBezTo>
                  <a:cubicBezTo>
                    <a:pt x="1464469" y="2217121"/>
                    <a:pt x="1473041" y="2235219"/>
                    <a:pt x="1472089" y="2251411"/>
                  </a:cubicBezTo>
                  <a:cubicBezTo>
                    <a:pt x="1472089" y="2299036"/>
                    <a:pt x="1471136" y="2346661"/>
                    <a:pt x="1468279" y="2393334"/>
                  </a:cubicBezTo>
                  <a:cubicBezTo>
                    <a:pt x="1464469" y="2463819"/>
                    <a:pt x="1458754" y="2535256"/>
                    <a:pt x="1453991" y="2605741"/>
                  </a:cubicBezTo>
                  <a:cubicBezTo>
                    <a:pt x="1449229" y="2676226"/>
                    <a:pt x="1443514" y="2745759"/>
                    <a:pt x="1438751" y="2816244"/>
                  </a:cubicBezTo>
                  <a:cubicBezTo>
                    <a:pt x="1435894" y="2864821"/>
                    <a:pt x="1433989" y="2914351"/>
                    <a:pt x="1432084" y="2962929"/>
                  </a:cubicBezTo>
                  <a:cubicBezTo>
                    <a:pt x="1429226" y="3047701"/>
                    <a:pt x="1427321" y="3132474"/>
                    <a:pt x="1424464" y="3218199"/>
                  </a:cubicBezTo>
                  <a:cubicBezTo>
                    <a:pt x="1422559" y="3271539"/>
                    <a:pt x="1416844" y="3325831"/>
                    <a:pt x="1418749" y="3379171"/>
                  </a:cubicBezTo>
                  <a:cubicBezTo>
                    <a:pt x="1426369" y="3532524"/>
                    <a:pt x="1432084" y="3684924"/>
                    <a:pt x="1428274" y="3838276"/>
                  </a:cubicBezTo>
                  <a:cubicBezTo>
                    <a:pt x="1426369" y="3898284"/>
                    <a:pt x="1419701" y="3957339"/>
                    <a:pt x="1414939" y="4017346"/>
                  </a:cubicBezTo>
                  <a:cubicBezTo>
                    <a:pt x="1412081" y="4055446"/>
                    <a:pt x="1410176" y="4092594"/>
                    <a:pt x="1406366" y="4130694"/>
                  </a:cubicBezTo>
                  <a:cubicBezTo>
                    <a:pt x="1402556" y="4168794"/>
                    <a:pt x="1398746" y="4205941"/>
                    <a:pt x="1394936" y="4244041"/>
                  </a:cubicBezTo>
                  <a:cubicBezTo>
                    <a:pt x="1393984" y="4253566"/>
                    <a:pt x="1393031" y="4263091"/>
                    <a:pt x="1393031" y="4272616"/>
                  </a:cubicBezTo>
                  <a:cubicBezTo>
                    <a:pt x="1390174" y="4311669"/>
                    <a:pt x="1388269" y="4350721"/>
                    <a:pt x="1384459" y="4389774"/>
                  </a:cubicBezTo>
                  <a:cubicBezTo>
                    <a:pt x="1384459" y="4394536"/>
                    <a:pt x="1373981" y="4402156"/>
                    <a:pt x="1368266" y="4402156"/>
                  </a:cubicBezTo>
                  <a:cubicBezTo>
                    <a:pt x="1348264" y="4404061"/>
                    <a:pt x="1328261" y="4403109"/>
                    <a:pt x="1309211" y="4403109"/>
                  </a:cubicBezTo>
                  <a:cubicBezTo>
                    <a:pt x="1299686" y="4448829"/>
                    <a:pt x="1286351" y="4459306"/>
                    <a:pt x="1240631" y="4461211"/>
                  </a:cubicBezTo>
                  <a:cubicBezTo>
                    <a:pt x="1200626" y="4463116"/>
                    <a:pt x="1161574" y="4465974"/>
                    <a:pt x="1121569" y="4468831"/>
                  </a:cubicBezTo>
                  <a:cubicBezTo>
                    <a:pt x="1104424" y="4469784"/>
                    <a:pt x="1094899" y="4465021"/>
                    <a:pt x="1091089" y="4445971"/>
                  </a:cubicBezTo>
                  <a:cubicBezTo>
                    <a:pt x="1084421" y="4417396"/>
                    <a:pt x="1073944" y="4388821"/>
                    <a:pt x="1068229" y="4360246"/>
                  </a:cubicBezTo>
                  <a:cubicBezTo>
                    <a:pt x="1061561" y="4326909"/>
                    <a:pt x="1053941" y="4292619"/>
                    <a:pt x="1052989" y="4259281"/>
                  </a:cubicBezTo>
                  <a:cubicBezTo>
                    <a:pt x="1052989" y="4238326"/>
                    <a:pt x="1065371" y="4217371"/>
                    <a:pt x="1070134" y="4195464"/>
                  </a:cubicBezTo>
                  <a:cubicBezTo>
                    <a:pt x="1075849" y="4165936"/>
                    <a:pt x="1082516" y="4136409"/>
                    <a:pt x="1084421" y="4105929"/>
                  </a:cubicBezTo>
                  <a:cubicBezTo>
                    <a:pt x="1086326" y="4059256"/>
                    <a:pt x="1084421" y="4011631"/>
                    <a:pt x="1085374" y="3964959"/>
                  </a:cubicBezTo>
                  <a:cubicBezTo>
                    <a:pt x="1086326" y="3898284"/>
                    <a:pt x="1089184" y="3830656"/>
                    <a:pt x="1090136" y="3763981"/>
                  </a:cubicBezTo>
                  <a:cubicBezTo>
                    <a:pt x="1091089" y="3701116"/>
                    <a:pt x="1090136" y="3638251"/>
                    <a:pt x="1090136" y="3575386"/>
                  </a:cubicBezTo>
                  <a:cubicBezTo>
                    <a:pt x="1090136" y="3530619"/>
                    <a:pt x="1091089" y="3485851"/>
                    <a:pt x="1091089" y="3440131"/>
                  </a:cubicBezTo>
                  <a:cubicBezTo>
                    <a:pt x="1091089" y="3425844"/>
                    <a:pt x="1086326" y="3412509"/>
                    <a:pt x="1084421" y="3398221"/>
                  </a:cubicBezTo>
                  <a:cubicBezTo>
                    <a:pt x="1083469" y="3393459"/>
                    <a:pt x="1083469" y="3388696"/>
                    <a:pt x="1083469" y="3383934"/>
                  </a:cubicBezTo>
                  <a:cubicBezTo>
                    <a:pt x="1085374" y="3297256"/>
                    <a:pt x="1089184" y="3209626"/>
                    <a:pt x="1088231" y="3122949"/>
                  </a:cubicBezTo>
                  <a:cubicBezTo>
                    <a:pt x="1087279" y="3051511"/>
                    <a:pt x="1082516" y="2980074"/>
                    <a:pt x="1075849" y="2908636"/>
                  </a:cubicBezTo>
                  <a:cubicBezTo>
                    <a:pt x="1068229" y="2823864"/>
                    <a:pt x="1058704" y="2739091"/>
                    <a:pt x="1047274" y="2654319"/>
                  </a:cubicBezTo>
                  <a:cubicBezTo>
                    <a:pt x="1042511" y="2615266"/>
                    <a:pt x="1032986" y="2577166"/>
                    <a:pt x="1026319" y="2539066"/>
                  </a:cubicBezTo>
                  <a:cubicBezTo>
                    <a:pt x="1024414" y="2529541"/>
                    <a:pt x="1025366" y="2520016"/>
                    <a:pt x="1023461" y="2510491"/>
                  </a:cubicBezTo>
                  <a:cubicBezTo>
                    <a:pt x="1022509" y="2502871"/>
                    <a:pt x="1017746" y="2496204"/>
                    <a:pt x="1015841" y="2488584"/>
                  </a:cubicBezTo>
                  <a:cubicBezTo>
                    <a:pt x="1012984" y="2478106"/>
                    <a:pt x="1008221" y="2466676"/>
                    <a:pt x="1009174" y="2457151"/>
                  </a:cubicBezTo>
                  <a:cubicBezTo>
                    <a:pt x="1013936" y="2425719"/>
                    <a:pt x="1014889" y="2425719"/>
                    <a:pt x="1002506" y="2400001"/>
                  </a:cubicBezTo>
                  <a:cubicBezTo>
                    <a:pt x="989171" y="2401906"/>
                    <a:pt x="982504" y="2405716"/>
                    <a:pt x="977741" y="2420956"/>
                  </a:cubicBezTo>
                  <a:cubicBezTo>
                    <a:pt x="952976" y="2509539"/>
                    <a:pt x="930116" y="2598121"/>
                    <a:pt x="898684" y="2683846"/>
                  </a:cubicBezTo>
                  <a:cubicBezTo>
                    <a:pt x="859631" y="2787669"/>
                    <a:pt x="824389" y="2892444"/>
                    <a:pt x="799624" y="3000076"/>
                  </a:cubicBezTo>
                  <a:cubicBezTo>
                    <a:pt x="776764" y="3101041"/>
                    <a:pt x="759619" y="3202959"/>
                    <a:pt x="741521" y="3304876"/>
                  </a:cubicBezTo>
                  <a:cubicBezTo>
                    <a:pt x="736759" y="3330594"/>
                    <a:pt x="739616" y="3358216"/>
                    <a:pt x="736759" y="3384886"/>
                  </a:cubicBezTo>
                  <a:cubicBezTo>
                    <a:pt x="735806" y="3396316"/>
                    <a:pt x="727234" y="3407746"/>
                    <a:pt x="725329" y="3419176"/>
                  </a:cubicBezTo>
                  <a:cubicBezTo>
                    <a:pt x="717709" y="3455371"/>
                    <a:pt x="711994" y="3492519"/>
                    <a:pt x="705326" y="3529666"/>
                  </a:cubicBezTo>
                  <a:cubicBezTo>
                    <a:pt x="696754" y="3573481"/>
                    <a:pt x="687229" y="3617296"/>
                    <a:pt x="679609" y="3662064"/>
                  </a:cubicBezTo>
                  <a:cubicBezTo>
                    <a:pt x="671036" y="3712546"/>
                    <a:pt x="662464" y="3763029"/>
                    <a:pt x="654844" y="3813511"/>
                  </a:cubicBezTo>
                  <a:cubicBezTo>
                    <a:pt x="645319" y="3871614"/>
                    <a:pt x="636746" y="3930669"/>
                    <a:pt x="628174" y="3989724"/>
                  </a:cubicBezTo>
                  <a:cubicBezTo>
                    <a:pt x="622459" y="4024966"/>
                    <a:pt x="617696" y="4060209"/>
                    <a:pt x="611981" y="4096404"/>
                  </a:cubicBezTo>
                  <a:cubicBezTo>
                    <a:pt x="606266" y="4132599"/>
                    <a:pt x="601504" y="4168794"/>
                    <a:pt x="595789" y="4204989"/>
                  </a:cubicBezTo>
                  <a:cubicBezTo>
                    <a:pt x="588169" y="4256424"/>
                    <a:pt x="580549" y="4308811"/>
                    <a:pt x="572929" y="4360246"/>
                  </a:cubicBezTo>
                  <a:cubicBezTo>
                    <a:pt x="572929" y="4362151"/>
                    <a:pt x="571976" y="4364056"/>
                    <a:pt x="571976" y="4365961"/>
                  </a:cubicBezTo>
                  <a:cubicBezTo>
                    <a:pt x="567214" y="4396441"/>
                    <a:pt x="567214" y="4396441"/>
                    <a:pt x="536734" y="4398346"/>
                  </a:cubicBezTo>
                  <a:cubicBezTo>
                    <a:pt x="493871" y="4401204"/>
                    <a:pt x="451961" y="4402156"/>
                    <a:pt x="410051" y="4390726"/>
                  </a:cubicBezTo>
                  <a:cubicBezTo>
                    <a:pt x="397669" y="4386916"/>
                    <a:pt x="384334" y="4386916"/>
                    <a:pt x="377666" y="4404061"/>
                  </a:cubicBezTo>
                  <a:cubicBezTo>
                    <a:pt x="375761" y="4408824"/>
                    <a:pt x="364331" y="4413586"/>
                    <a:pt x="359569" y="4412634"/>
                  </a:cubicBezTo>
                  <a:cubicBezTo>
                    <a:pt x="352901" y="4410729"/>
                    <a:pt x="343376" y="4403109"/>
                    <a:pt x="343376" y="4397394"/>
                  </a:cubicBezTo>
                  <a:cubicBezTo>
                    <a:pt x="343376" y="4379296"/>
                    <a:pt x="331946" y="4377391"/>
                    <a:pt x="319564" y="4374534"/>
                  </a:cubicBezTo>
                  <a:cubicBezTo>
                    <a:pt x="313849" y="4372629"/>
                    <a:pt x="307181" y="4371676"/>
                    <a:pt x="301466" y="4369771"/>
                  </a:cubicBezTo>
                  <a:cubicBezTo>
                    <a:pt x="286226" y="4364056"/>
                    <a:pt x="279559" y="4370724"/>
                    <a:pt x="276701" y="4385011"/>
                  </a:cubicBezTo>
                  <a:cubicBezTo>
                    <a:pt x="266224" y="4432636"/>
                    <a:pt x="249079" y="4446924"/>
                    <a:pt x="198596" y="4448829"/>
                  </a:cubicBezTo>
                  <a:cubicBezTo>
                    <a:pt x="158591" y="4449781"/>
                    <a:pt x="117634" y="4452639"/>
                    <a:pt x="78581" y="4447876"/>
                  </a:cubicBezTo>
                  <a:cubicBezTo>
                    <a:pt x="53816" y="4445019"/>
                    <a:pt x="23336" y="4448829"/>
                    <a:pt x="7144" y="4419301"/>
                  </a:cubicBezTo>
                  <a:cubicBezTo>
                    <a:pt x="10001" y="4402156"/>
                    <a:pt x="10001" y="4390726"/>
                    <a:pt x="10001" y="4380249"/>
                  </a:cubicBezTo>
                  <a:close/>
                  <a:moveTo>
                    <a:pt x="705326" y="762654"/>
                  </a:moveTo>
                  <a:cubicBezTo>
                    <a:pt x="711041" y="774084"/>
                    <a:pt x="719614" y="783609"/>
                    <a:pt x="719614" y="792181"/>
                  </a:cubicBezTo>
                  <a:cubicBezTo>
                    <a:pt x="718661" y="812184"/>
                    <a:pt x="727234" y="826471"/>
                    <a:pt x="739616" y="840759"/>
                  </a:cubicBezTo>
                  <a:cubicBezTo>
                    <a:pt x="746284" y="848379"/>
                    <a:pt x="751046" y="857904"/>
                    <a:pt x="752951" y="867429"/>
                  </a:cubicBezTo>
                  <a:cubicBezTo>
                    <a:pt x="756761" y="893146"/>
                    <a:pt x="758666" y="919816"/>
                    <a:pt x="760571" y="945534"/>
                  </a:cubicBezTo>
                  <a:cubicBezTo>
                    <a:pt x="765334" y="999826"/>
                    <a:pt x="768191" y="1055071"/>
                    <a:pt x="775811" y="1109364"/>
                  </a:cubicBezTo>
                  <a:cubicBezTo>
                    <a:pt x="789146" y="1206519"/>
                    <a:pt x="821531" y="1297006"/>
                    <a:pt x="866299" y="1383684"/>
                  </a:cubicBezTo>
                  <a:cubicBezTo>
                    <a:pt x="872966" y="1397019"/>
                    <a:pt x="880586" y="1410354"/>
                    <a:pt x="890111" y="1427499"/>
                  </a:cubicBezTo>
                  <a:cubicBezTo>
                    <a:pt x="899636" y="1404639"/>
                    <a:pt x="907256" y="1387494"/>
                    <a:pt x="914876" y="1369396"/>
                  </a:cubicBezTo>
                  <a:cubicBezTo>
                    <a:pt x="945356" y="1291291"/>
                    <a:pt x="974884" y="1213186"/>
                    <a:pt x="1006316" y="1135081"/>
                  </a:cubicBezTo>
                  <a:cubicBezTo>
                    <a:pt x="1022509" y="1094124"/>
                    <a:pt x="1042511" y="1055071"/>
                    <a:pt x="1058704" y="1014114"/>
                  </a:cubicBezTo>
                  <a:cubicBezTo>
                    <a:pt x="1063466" y="1002684"/>
                    <a:pt x="1061561" y="987444"/>
                    <a:pt x="1060609" y="974109"/>
                  </a:cubicBezTo>
                  <a:cubicBezTo>
                    <a:pt x="1058704" y="943629"/>
                    <a:pt x="1054894" y="912196"/>
                    <a:pt x="1052989" y="881716"/>
                  </a:cubicBezTo>
                  <a:cubicBezTo>
                    <a:pt x="1052989" y="876001"/>
                    <a:pt x="1058704" y="865524"/>
                    <a:pt x="1063466" y="863619"/>
                  </a:cubicBezTo>
                  <a:cubicBezTo>
                    <a:pt x="1091089" y="852189"/>
                    <a:pt x="1113949" y="835996"/>
                    <a:pt x="1126331" y="804564"/>
                  </a:cubicBezTo>
                  <a:cubicBezTo>
                    <a:pt x="1145381" y="835996"/>
                    <a:pt x="1173956" y="844569"/>
                    <a:pt x="1206341" y="850284"/>
                  </a:cubicBezTo>
                  <a:cubicBezTo>
                    <a:pt x="1192054" y="790276"/>
                    <a:pt x="1109186" y="661689"/>
                    <a:pt x="1067276" y="633114"/>
                  </a:cubicBezTo>
                  <a:cubicBezTo>
                    <a:pt x="1054894" y="656926"/>
                    <a:pt x="1046321" y="680739"/>
                    <a:pt x="1049179" y="710266"/>
                  </a:cubicBezTo>
                  <a:cubicBezTo>
                    <a:pt x="1051084" y="732174"/>
                    <a:pt x="1044416" y="755034"/>
                    <a:pt x="1040606" y="776941"/>
                  </a:cubicBezTo>
                  <a:cubicBezTo>
                    <a:pt x="1038701" y="789324"/>
                    <a:pt x="1033939" y="800754"/>
                    <a:pt x="1030129" y="814089"/>
                  </a:cubicBezTo>
                  <a:cubicBezTo>
                    <a:pt x="1008221" y="813136"/>
                    <a:pt x="1000601" y="831234"/>
                    <a:pt x="997744" y="848379"/>
                  </a:cubicBezTo>
                  <a:cubicBezTo>
                    <a:pt x="986314" y="908386"/>
                    <a:pt x="935831" y="942676"/>
                    <a:pt x="904399" y="990301"/>
                  </a:cubicBezTo>
                  <a:cubicBezTo>
                    <a:pt x="903446" y="992206"/>
                    <a:pt x="899636" y="992206"/>
                    <a:pt x="897731" y="993159"/>
                  </a:cubicBezTo>
                  <a:cubicBezTo>
                    <a:pt x="891064" y="973156"/>
                    <a:pt x="888206" y="952201"/>
                    <a:pt x="878681" y="936009"/>
                  </a:cubicBezTo>
                  <a:cubicBezTo>
                    <a:pt x="861536" y="908386"/>
                    <a:pt x="838676" y="883621"/>
                    <a:pt x="818674" y="856951"/>
                  </a:cubicBezTo>
                  <a:cubicBezTo>
                    <a:pt x="809149" y="844569"/>
                    <a:pt x="797719" y="835044"/>
                    <a:pt x="780574" y="843616"/>
                  </a:cubicBezTo>
                  <a:cubicBezTo>
                    <a:pt x="735806" y="768369"/>
                    <a:pt x="741521" y="683596"/>
                    <a:pt x="797719" y="592156"/>
                  </a:cubicBezTo>
                  <a:cubicBezTo>
                    <a:pt x="740569" y="601681"/>
                    <a:pt x="645319" y="736936"/>
                    <a:pt x="634841" y="825519"/>
                  </a:cubicBezTo>
                  <a:cubicBezTo>
                    <a:pt x="658654" y="805516"/>
                    <a:pt x="680561" y="786466"/>
                    <a:pt x="705326" y="762654"/>
                  </a:cubicBezTo>
                  <a:close/>
                  <a:moveTo>
                    <a:pt x="1273969" y="1329391"/>
                  </a:moveTo>
                  <a:cubicBezTo>
                    <a:pt x="1276826" y="1338916"/>
                    <a:pt x="1278731" y="1347489"/>
                    <a:pt x="1280636" y="1357014"/>
                  </a:cubicBezTo>
                  <a:cubicBezTo>
                    <a:pt x="1285399" y="1378921"/>
                    <a:pt x="1291114" y="1401781"/>
                    <a:pt x="1294924" y="1423689"/>
                  </a:cubicBezTo>
                  <a:cubicBezTo>
                    <a:pt x="1302544" y="1467504"/>
                    <a:pt x="1308259" y="1512271"/>
                    <a:pt x="1315879" y="1556086"/>
                  </a:cubicBezTo>
                  <a:cubicBezTo>
                    <a:pt x="1322546" y="1594186"/>
                    <a:pt x="1334929" y="1631334"/>
                    <a:pt x="1337786" y="1669434"/>
                  </a:cubicBezTo>
                  <a:cubicBezTo>
                    <a:pt x="1340644" y="1708486"/>
                    <a:pt x="1354931" y="1741824"/>
                    <a:pt x="1370171" y="1777066"/>
                  </a:cubicBezTo>
                  <a:cubicBezTo>
                    <a:pt x="1385411" y="1810404"/>
                    <a:pt x="1405414" y="1822786"/>
                    <a:pt x="1441609" y="1820881"/>
                  </a:cubicBezTo>
                  <a:cubicBezTo>
                    <a:pt x="1461611" y="1819929"/>
                    <a:pt x="1470184" y="1813261"/>
                    <a:pt x="1473041" y="1796116"/>
                  </a:cubicBezTo>
                  <a:cubicBezTo>
                    <a:pt x="1477804" y="1759921"/>
                    <a:pt x="1494949" y="1729441"/>
                    <a:pt x="1516856" y="1700866"/>
                  </a:cubicBezTo>
                  <a:cubicBezTo>
                    <a:pt x="1524476" y="1691341"/>
                    <a:pt x="1534954" y="1682769"/>
                    <a:pt x="1537811" y="1671339"/>
                  </a:cubicBezTo>
                  <a:cubicBezTo>
                    <a:pt x="1543526" y="1653241"/>
                    <a:pt x="1541621" y="1633239"/>
                    <a:pt x="1547336" y="1614189"/>
                  </a:cubicBezTo>
                  <a:cubicBezTo>
                    <a:pt x="1551146" y="1599901"/>
                    <a:pt x="1560671" y="1586566"/>
                    <a:pt x="1568291" y="1573231"/>
                  </a:cubicBezTo>
                  <a:cubicBezTo>
                    <a:pt x="1571149" y="1568469"/>
                    <a:pt x="1576864" y="1562754"/>
                    <a:pt x="1575911" y="1558944"/>
                  </a:cubicBezTo>
                  <a:cubicBezTo>
                    <a:pt x="1570196" y="1522749"/>
                    <a:pt x="1572101" y="1486554"/>
                    <a:pt x="1582579" y="1450359"/>
                  </a:cubicBezTo>
                  <a:cubicBezTo>
                    <a:pt x="1583531" y="1446549"/>
                    <a:pt x="1581626" y="1438929"/>
                    <a:pt x="1577816" y="1436071"/>
                  </a:cubicBezTo>
                  <a:cubicBezTo>
                    <a:pt x="1541621" y="1396066"/>
                    <a:pt x="1504474" y="1357966"/>
                    <a:pt x="1470184" y="1317009"/>
                  </a:cubicBezTo>
                  <a:cubicBezTo>
                    <a:pt x="1442561" y="1283671"/>
                    <a:pt x="1419701" y="1247476"/>
                    <a:pt x="1383506" y="1220806"/>
                  </a:cubicBezTo>
                  <a:cubicBezTo>
                    <a:pt x="1371124" y="1212234"/>
                    <a:pt x="1363504" y="1207471"/>
                    <a:pt x="1353026" y="1221759"/>
                  </a:cubicBezTo>
                  <a:cubicBezTo>
                    <a:pt x="1329214" y="1253191"/>
                    <a:pt x="1304449" y="1283671"/>
                    <a:pt x="1280636" y="1315104"/>
                  </a:cubicBezTo>
                  <a:cubicBezTo>
                    <a:pt x="1276826" y="1318914"/>
                    <a:pt x="1275874" y="1324629"/>
                    <a:pt x="1273969" y="1329391"/>
                  </a:cubicBezTo>
                  <a:close/>
                  <a:moveTo>
                    <a:pt x="599599" y="1884699"/>
                  </a:moveTo>
                  <a:cubicBezTo>
                    <a:pt x="601504" y="1883746"/>
                    <a:pt x="602456" y="1882794"/>
                    <a:pt x="604361" y="1880889"/>
                  </a:cubicBezTo>
                  <a:cubicBezTo>
                    <a:pt x="601504" y="1873269"/>
                    <a:pt x="599599" y="1865649"/>
                    <a:pt x="596741" y="1858029"/>
                  </a:cubicBezTo>
                  <a:cubicBezTo>
                    <a:pt x="581501" y="1814214"/>
                    <a:pt x="580549" y="1767541"/>
                    <a:pt x="581501" y="1721821"/>
                  </a:cubicBezTo>
                  <a:cubicBezTo>
                    <a:pt x="582454" y="1705629"/>
                    <a:pt x="586264" y="1688484"/>
                    <a:pt x="583406" y="1673244"/>
                  </a:cubicBezTo>
                  <a:cubicBezTo>
                    <a:pt x="577691" y="1645621"/>
                    <a:pt x="567214" y="1618951"/>
                    <a:pt x="558641" y="1591329"/>
                  </a:cubicBezTo>
                  <a:cubicBezTo>
                    <a:pt x="556736" y="1583709"/>
                    <a:pt x="554831" y="1576089"/>
                    <a:pt x="555784" y="1568469"/>
                  </a:cubicBezTo>
                  <a:cubicBezTo>
                    <a:pt x="561499" y="1517034"/>
                    <a:pt x="547211" y="1469409"/>
                    <a:pt x="531019" y="1421784"/>
                  </a:cubicBezTo>
                  <a:cubicBezTo>
                    <a:pt x="521494" y="1392256"/>
                    <a:pt x="511016" y="1362729"/>
                    <a:pt x="503396" y="1333201"/>
                  </a:cubicBezTo>
                  <a:cubicBezTo>
                    <a:pt x="495776" y="1300816"/>
                    <a:pt x="491014" y="1268431"/>
                    <a:pt x="484346" y="1236046"/>
                  </a:cubicBezTo>
                  <a:cubicBezTo>
                    <a:pt x="482441" y="1228426"/>
                    <a:pt x="476726" y="1222711"/>
                    <a:pt x="472916" y="1215091"/>
                  </a:cubicBezTo>
                  <a:cubicBezTo>
                    <a:pt x="465296" y="1218901"/>
                    <a:pt x="454819" y="1221759"/>
                    <a:pt x="451009" y="1228426"/>
                  </a:cubicBezTo>
                  <a:cubicBezTo>
                    <a:pt x="443389" y="1241761"/>
                    <a:pt x="439579" y="1257954"/>
                    <a:pt x="431959" y="1271289"/>
                  </a:cubicBezTo>
                  <a:cubicBezTo>
                    <a:pt x="414814" y="1302721"/>
                    <a:pt x="402431" y="1339869"/>
                    <a:pt x="375761" y="1361776"/>
                  </a:cubicBezTo>
                  <a:cubicBezTo>
                    <a:pt x="339566" y="1390351"/>
                    <a:pt x="345281" y="1431309"/>
                    <a:pt x="330994" y="1464646"/>
                  </a:cubicBezTo>
                  <a:cubicBezTo>
                    <a:pt x="330041" y="1466551"/>
                    <a:pt x="332899" y="1470361"/>
                    <a:pt x="333851" y="1471314"/>
                  </a:cubicBezTo>
                  <a:cubicBezTo>
                    <a:pt x="354806" y="1492269"/>
                    <a:pt x="355759" y="1517986"/>
                    <a:pt x="353854" y="1544656"/>
                  </a:cubicBezTo>
                  <a:cubicBezTo>
                    <a:pt x="353854" y="1552276"/>
                    <a:pt x="356711" y="1563706"/>
                    <a:pt x="361474" y="1568469"/>
                  </a:cubicBezTo>
                  <a:cubicBezTo>
                    <a:pt x="385286" y="1593234"/>
                    <a:pt x="392906" y="1622761"/>
                    <a:pt x="390049" y="1656099"/>
                  </a:cubicBezTo>
                  <a:cubicBezTo>
                    <a:pt x="389096" y="1662766"/>
                    <a:pt x="391001" y="1671339"/>
                    <a:pt x="395764" y="1677054"/>
                  </a:cubicBezTo>
                  <a:cubicBezTo>
                    <a:pt x="431006" y="1721821"/>
                    <a:pt x="456724" y="1772304"/>
                    <a:pt x="474821" y="1826596"/>
                  </a:cubicBezTo>
                  <a:cubicBezTo>
                    <a:pt x="479584" y="1842789"/>
                    <a:pt x="489109" y="1853266"/>
                    <a:pt x="507206" y="1858029"/>
                  </a:cubicBezTo>
                  <a:cubicBezTo>
                    <a:pt x="524351" y="1861839"/>
                    <a:pt x="539591" y="1874221"/>
                    <a:pt x="558641" y="1866601"/>
                  </a:cubicBezTo>
                  <a:cubicBezTo>
                    <a:pt x="562451" y="1865649"/>
                    <a:pt x="568166" y="1870411"/>
                    <a:pt x="573881" y="1872316"/>
                  </a:cubicBezTo>
                  <a:cubicBezTo>
                    <a:pt x="584359" y="1877079"/>
                    <a:pt x="591979" y="1880889"/>
                    <a:pt x="599599" y="1884699"/>
                  </a:cubicBezTo>
                  <a:close/>
                  <a:moveTo>
                    <a:pt x="930116" y="1638954"/>
                  </a:moveTo>
                  <a:cubicBezTo>
                    <a:pt x="932974" y="1620856"/>
                    <a:pt x="914876" y="1615141"/>
                    <a:pt x="905351" y="1617046"/>
                  </a:cubicBezTo>
                  <a:cubicBezTo>
                    <a:pt x="894874" y="1619904"/>
                    <a:pt x="883444" y="1634191"/>
                    <a:pt x="880586" y="1644669"/>
                  </a:cubicBezTo>
                  <a:cubicBezTo>
                    <a:pt x="877729" y="1657051"/>
                    <a:pt x="887254" y="1669434"/>
                    <a:pt x="903446" y="1670386"/>
                  </a:cubicBezTo>
                  <a:cubicBezTo>
                    <a:pt x="917734" y="1671339"/>
                    <a:pt x="930116" y="1657051"/>
                    <a:pt x="930116" y="1638954"/>
                  </a:cubicBezTo>
                  <a:close/>
                  <a:moveTo>
                    <a:pt x="912019" y="1539894"/>
                  </a:moveTo>
                  <a:cubicBezTo>
                    <a:pt x="911066" y="1525606"/>
                    <a:pt x="909161" y="1509414"/>
                    <a:pt x="889159" y="1510366"/>
                  </a:cubicBezTo>
                  <a:cubicBezTo>
                    <a:pt x="873919" y="1510366"/>
                    <a:pt x="871061" y="1522749"/>
                    <a:pt x="871061" y="1535131"/>
                  </a:cubicBezTo>
                  <a:cubicBezTo>
                    <a:pt x="871061" y="1549419"/>
                    <a:pt x="875824" y="1563706"/>
                    <a:pt x="892969" y="1563706"/>
                  </a:cubicBezTo>
                  <a:cubicBezTo>
                    <a:pt x="908209" y="1563706"/>
                    <a:pt x="912971" y="1553229"/>
                    <a:pt x="912019" y="1539894"/>
                  </a:cubicBezTo>
                  <a:close/>
                  <a:moveTo>
                    <a:pt x="918686" y="1769446"/>
                  </a:moveTo>
                  <a:cubicBezTo>
                    <a:pt x="931069" y="1758016"/>
                    <a:pt x="943451" y="1751349"/>
                    <a:pt x="946309" y="1741824"/>
                  </a:cubicBezTo>
                  <a:cubicBezTo>
                    <a:pt x="947261" y="1736109"/>
                    <a:pt x="934879" y="1723726"/>
                    <a:pt x="926306" y="1718964"/>
                  </a:cubicBezTo>
                  <a:cubicBezTo>
                    <a:pt x="914876" y="1713249"/>
                    <a:pt x="895826" y="1726584"/>
                    <a:pt x="897731" y="1738014"/>
                  </a:cubicBezTo>
                  <a:cubicBezTo>
                    <a:pt x="899636" y="1747539"/>
                    <a:pt x="908209" y="1756111"/>
                    <a:pt x="918686" y="1769446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4E3FB248-27A7-CFBD-C23B-CB3B4FDDBB3D}"/>
              </a:ext>
            </a:extLst>
          </p:cNvPr>
          <p:cNvSpPr txBox="1"/>
          <p:nvPr/>
        </p:nvSpPr>
        <p:spPr>
          <a:xfrm>
            <a:off x="1847557" y="1060311"/>
            <a:ext cx="8496886" cy="3488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>
            <a:defPPr>
              <a:defRPr lang="pt-BR"/>
            </a:defPPr>
            <a:lvl1pPr algn="ctr">
              <a:defRPr sz="1600">
                <a:solidFill>
                  <a:srgbClr val="000000"/>
                </a:solidFill>
                <a:cs typeface="Calibri"/>
              </a:defRPr>
            </a:lvl1pPr>
          </a:lstStyle>
          <a:p>
            <a:r>
              <a:rPr lang="pt-BR" dirty="0"/>
              <a:t>Se a automação visa substituir tarefas executadas por um humano, logo:</a:t>
            </a:r>
          </a:p>
        </p:txBody>
      </p:sp>
      <p:sp>
        <p:nvSpPr>
          <p:cNvPr id="47" name="CaixaDeTexto 46">
            <a:extLst>
              <a:ext uri="{FF2B5EF4-FFF2-40B4-BE49-F238E27FC236}">
                <a16:creationId xmlns:a16="http://schemas.microsoft.com/office/drawing/2014/main" id="{E7111A47-8751-B06A-511D-D9F4305E60CF}"/>
              </a:ext>
            </a:extLst>
          </p:cNvPr>
          <p:cNvSpPr txBox="1"/>
          <p:nvPr/>
        </p:nvSpPr>
        <p:spPr>
          <a:xfrm>
            <a:off x="1862070" y="5656129"/>
            <a:ext cx="8496886" cy="3488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>
            <a:defPPr>
              <a:defRPr lang="pt-BR"/>
            </a:defPPr>
            <a:lvl1pPr algn="ctr">
              <a:defRPr sz="1600">
                <a:solidFill>
                  <a:srgbClr val="000000"/>
                </a:solidFill>
                <a:cs typeface="Calibri"/>
              </a:defRPr>
            </a:lvl1pPr>
          </a:lstStyle>
          <a:p>
            <a:r>
              <a:rPr lang="pt-BR" dirty="0"/>
              <a:t>O robô precisará seguir a mesma prática do humano?</a:t>
            </a:r>
          </a:p>
        </p:txBody>
      </p:sp>
      <p:grpSp>
        <p:nvGrpSpPr>
          <p:cNvPr id="7" name="Agrupar 6">
            <a:extLst>
              <a:ext uri="{FF2B5EF4-FFF2-40B4-BE49-F238E27FC236}">
                <a16:creationId xmlns:a16="http://schemas.microsoft.com/office/drawing/2014/main" id="{D59B3538-D0B0-7A82-6378-A31EB6F5ABCB}"/>
              </a:ext>
            </a:extLst>
          </p:cNvPr>
          <p:cNvGrpSpPr/>
          <p:nvPr/>
        </p:nvGrpSpPr>
        <p:grpSpPr>
          <a:xfrm>
            <a:off x="3956768" y="1762733"/>
            <a:ext cx="4160417" cy="3332534"/>
            <a:chOff x="8238786" y="2040235"/>
            <a:chExt cx="3304673" cy="2984783"/>
          </a:xfrm>
        </p:grpSpPr>
        <p:sp>
          <p:nvSpPr>
            <p:cNvPr id="6" name="Retângulo 5">
              <a:extLst>
                <a:ext uri="{FF2B5EF4-FFF2-40B4-BE49-F238E27FC236}">
                  <a16:creationId xmlns:a16="http://schemas.microsoft.com/office/drawing/2014/main" id="{93AC9888-E23B-7446-3FCA-DFCF7F4A842A}"/>
                </a:ext>
              </a:extLst>
            </p:cNvPr>
            <p:cNvSpPr/>
            <p:nvPr/>
          </p:nvSpPr>
          <p:spPr>
            <a:xfrm>
              <a:off x="8238786" y="2040235"/>
              <a:ext cx="3304673" cy="298478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2" name="Imagem 1">
              <a:extLst>
                <a:ext uri="{FF2B5EF4-FFF2-40B4-BE49-F238E27FC236}">
                  <a16:creationId xmlns:a16="http://schemas.microsoft.com/office/drawing/2014/main" id="{66826D7A-A1F3-EFE9-F6D5-5BD39353A9F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6667" t="1154" r="18508" b="-265"/>
            <a:stretch/>
          </p:blipFill>
          <p:spPr>
            <a:xfrm>
              <a:off x="9105398" y="2261476"/>
              <a:ext cx="1699785" cy="2598758"/>
            </a:xfrm>
            <a:prstGeom prst="rect">
              <a:avLst/>
            </a:prstGeom>
          </p:spPr>
        </p:pic>
      </p:grpSp>
      <p:pic>
        <p:nvPicPr>
          <p:cNvPr id="8" name="Imagem 7" descr="Logotipo&#10;&#10;Descrição gerada automaticamente">
            <a:extLst>
              <a:ext uri="{FF2B5EF4-FFF2-40B4-BE49-F238E27FC236}">
                <a16:creationId xmlns:a16="http://schemas.microsoft.com/office/drawing/2014/main" id="{888535F5-67C0-F950-2174-E0DE02CB511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6012" y="6283037"/>
            <a:ext cx="1473108" cy="407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026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47" grpId="0" animBg="1"/>
    </p:bldLst>
  </p:timing>
</p:sld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5a86b3fb-4213-49cd-b4d6-be91482ad3c0}" enabled="0" method="" siteId="{5a86b3fb-4213-49cd-b4d6-be91482ad3c0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24739</TotalTime>
  <Words>1031</Words>
  <Application>Microsoft Office PowerPoint</Application>
  <PresentationFormat>Widescreen</PresentationFormat>
  <Paragraphs>244</Paragraphs>
  <Slides>20</Slides>
  <Notes>20</Notes>
  <HiddenSlides>0</HiddenSlides>
  <MMClips>0</MMClips>
  <ScaleCrop>false</ScaleCrop>
  <HeadingPairs>
    <vt:vector size="6" baseType="variant">
      <vt:variant>
        <vt:lpstr>Fontes usadas</vt:lpstr>
      </vt:variant>
      <vt:variant>
        <vt:i4>10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20</vt:i4>
      </vt:variant>
    </vt:vector>
  </HeadingPairs>
  <TitlesOfParts>
    <vt:vector size="31" baseType="lpstr">
      <vt:lpstr>Aeonik Bold</vt:lpstr>
      <vt:lpstr>Aptos</vt:lpstr>
      <vt:lpstr>Arial</vt:lpstr>
      <vt:lpstr>Calibri</vt:lpstr>
      <vt:lpstr>Calibri Light</vt:lpstr>
      <vt:lpstr>Helvetica Neue Medium</vt:lpstr>
      <vt:lpstr>open_sansregular</vt:lpstr>
      <vt:lpstr>Roboto</vt:lpstr>
      <vt:lpstr>Urbanist SemiBold</vt:lpstr>
      <vt:lpstr>Wingdings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DANIEL MORGON</dc:creator>
  <cp:lastModifiedBy>DANIEL MORGON</cp:lastModifiedBy>
  <cp:revision>3</cp:revision>
  <dcterms:created xsi:type="dcterms:W3CDTF">2024-06-28T13:12:06Z</dcterms:created>
  <dcterms:modified xsi:type="dcterms:W3CDTF">2024-07-31T20:33:45Z</dcterms:modified>
</cp:coreProperties>
</file>